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64" r:id="rId10"/>
    <p:sldId id="265" r:id="rId11"/>
    <p:sldId id="267" r:id="rId12"/>
    <p:sldId id="269" r:id="rId13"/>
    <p:sldId id="270" r:id="rId14"/>
    <p:sldId id="272" r:id="rId15"/>
    <p:sldId id="274" r:id="rId16"/>
    <p:sldId id="276" r:id="rId17"/>
    <p:sldId id="278" r:id="rId18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8E6D-55ED-4F18-B2ED-3BCA86A9BFC6}" type="datetimeFigureOut">
              <a:rPr lang="pl-PL" smtClean="0"/>
              <a:t>28.06.2019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004F-0840-40FD-BAD1-B71888F3BA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78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4F0F-BA00-CC4C-A384-759FEC41C431}" type="slidenum">
              <a:rPr lang="es-ES_tradnl" smtClean="0">
                <a:solidFill>
                  <a:prstClr val="black"/>
                </a:solidFill>
              </a:rPr>
              <a:pPr/>
              <a:t>7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26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1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75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6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3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5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3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 u="heavy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9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7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7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2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053" y="1539096"/>
            <a:ext cx="11327892" cy="1014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8715" y="2480633"/>
            <a:ext cx="10894568" cy="326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 u="heavy">
                <a:solidFill>
                  <a:srgbClr val="0563C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AA73-FC21-4F08-B701-A595946FB800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28/06/2019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AA7B-69D7-449B-84E7-5996C97E698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7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earch/photos/chat?utm_source=unsplash&amp;amp;amp;utm_medium=referral&amp;amp;amp;utm_content=creditCopyTex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unsplash.com/search/photos/chat?utm_source=unsplash&amp;amp;amp;utm_medium=referral&amp;amp;amp;utm_content=creditCopyText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s://unsplash.com/search/photos/chat?utm_source=unsplash&amp;amp;amp;utm_medium=referral&amp;amp;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chat?utm_source=unsplash&amp;amp;amp;utm_medium=referral&amp;amp;amp;utm_content=creditCopyText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pecialties.bayt.com/en/specialties/q/299703/what-are-the-advantages-and-disadvantages-of-decision-making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conovercompany.com/teaching-decision-making-the-importance-of-good-decision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tdtraining.com/blog/5-reasons-why-decision-making-skills-are-so-important-in-management.htm" TargetMode="External"/><Relationship Id="rId11" Type="http://schemas.openxmlformats.org/officeDocument/2006/relationships/hyperlink" Target="https://hbr.org/2013/10/what-the-best-decision-makers-do" TargetMode="External"/><Relationship Id="rId5" Type="http://schemas.openxmlformats.org/officeDocument/2006/relationships/hyperlink" Target="https://leadmastersblog.com/2017/12/15/6-key-benefits-leaders-derive-good-decision-making-skills/" TargetMode="External"/><Relationship Id="rId10" Type="http://schemas.openxmlformats.org/officeDocument/2006/relationships/hyperlink" Target="https://www.forbes.com/sites/mikemyatt/2012/03/28/6-tips-for-making-better-decisions/" TargetMode="External"/><Relationship Id="rId4" Type="http://schemas.openxmlformats.org/officeDocument/2006/relationships/hyperlink" Target="https://www.mindtools.com/pages/article/newTED_79.htm" TargetMode="External"/><Relationship Id="rId9" Type="http://schemas.openxmlformats.org/officeDocument/2006/relationships/hyperlink" Target="https://www.skillsyouneed.com/ips/decision-making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earch/photos/chat?utm_source=unsplash&amp;amp;amp;utm_medium=referral&amp;amp;amp;utm_content=creditCopyText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4219" y="1061229"/>
            <a:ext cx="4307205" cy="407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P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spc="-20" dirty="0">
                <a:latin typeface="Calibri"/>
                <a:cs typeface="Calibri"/>
              </a:rPr>
              <a:t>DEJ</a:t>
            </a:r>
            <a:r>
              <a:rPr sz="3200" b="1" spc="-5" dirty="0">
                <a:latin typeface="Calibri"/>
                <a:cs typeface="Calibri"/>
              </a:rPr>
              <a:t>M</a:t>
            </a:r>
            <a:r>
              <a:rPr sz="3200" b="1" spc="-10" dirty="0">
                <a:latin typeface="Calibri"/>
                <a:cs typeface="Calibri"/>
              </a:rPr>
              <a:t>O</a:t>
            </a:r>
            <a:r>
              <a:rPr sz="3200" b="1" spc="-15" dirty="0">
                <a:latin typeface="Calibri"/>
                <a:cs typeface="Calibri"/>
              </a:rPr>
              <a:t>W</a:t>
            </a:r>
            <a:r>
              <a:rPr sz="3200" b="1" spc="-10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NI</a:t>
            </a:r>
            <a:r>
              <a:rPr sz="3200" b="1" dirty="0">
                <a:latin typeface="Calibri"/>
                <a:cs typeface="Calibri"/>
              </a:rPr>
              <a:t>E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DEC</a:t>
            </a:r>
            <a:r>
              <a:rPr sz="3200" b="1" spc="-10" dirty="0">
                <a:latin typeface="Calibri"/>
                <a:cs typeface="Calibri"/>
              </a:rPr>
              <a:t>YZ</a:t>
            </a:r>
            <a:r>
              <a:rPr sz="3200" b="1" spc="-20" dirty="0">
                <a:latin typeface="Calibri"/>
                <a:cs typeface="Calibri"/>
              </a:rPr>
              <a:t>JI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3200" y="5943600"/>
            <a:ext cx="26885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Z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ję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T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h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o</a:t>
            </a:r>
            <a:r>
              <a:rPr sz="1200" u="sng" spc="-25" dirty="0">
                <a:solidFill>
                  <a:srgbClr val="4472C4"/>
                </a:solidFill>
                <a:latin typeface="Calibri"/>
                <a:cs typeface="Calibri"/>
              </a:rPr>
              <a:t>m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-5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Dro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u</a:t>
            </a:r>
            <a:r>
              <a:rPr sz="1200" u="sng" spc="-15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u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l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t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'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 "</a:t>
            </a:r>
            <a:r>
              <a:rPr sz="1200" u="sng" spc="-2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U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l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".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04732" y="0"/>
            <a:ext cx="4787263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5" descr="A person sitting on a table&#10;&#10;Description automatically generated">
            <a:extLst>
              <a:ext uri="{FF2B5EF4-FFF2-40B4-BE49-F238E27FC236}">
                <a16:creationId xmlns:a16="http://schemas.microsoft.com/office/drawing/2014/main" xmlns="" id="{BCDCA624-2DDE-4C3C-B70C-43E95478C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3" y="1600200"/>
            <a:ext cx="6555775" cy="41543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79687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00200" y="1392046"/>
            <a:ext cx="9498484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770"/>
              </a:lnSpc>
            </a:pPr>
            <a:r>
              <a:rPr sz="3200" b="0" spc="-20" dirty="0">
                <a:latin typeface="Calibri Light"/>
                <a:cs typeface="Calibri Light"/>
              </a:rPr>
              <a:t>P</a:t>
            </a:r>
            <a:r>
              <a:rPr sz="3200" b="0" spc="-30" dirty="0">
                <a:latin typeface="Calibri Light"/>
                <a:cs typeface="Calibri Light"/>
              </a:rPr>
              <a:t>o</a:t>
            </a:r>
            <a:r>
              <a:rPr sz="3200" b="0" spc="-25" dirty="0">
                <a:latin typeface="Calibri Light"/>
                <a:cs typeface="Calibri Light"/>
              </a:rPr>
              <a:t>de</a:t>
            </a:r>
            <a:r>
              <a:rPr sz="3200" b="0" spc="-30" dirty="0">
                <a:latin typeface="Calibri Light"/>
                <a:cs typeface="Calibri Light"/>
              </a:rPr>
              <a:t>jm</a:t>
            </a:r>
            <a:r>
              <a:rPr sz="3200" b="0" spc="-40" dirty="0">
                <a:latin typeface="Calibri Light"/>
                <a:cs typeface="Calibri Light"/>
              </a:rPr>
              <a:t>o</a:t>
            </a:r>
            <a:r>
              <a:rPr sz="3200" b="0" spc="-20" dirty="0">
                <a:latin typeface="Calibri Light"/>
                <a:cs typeface="Calibri Light"/>
              </a:rPr>
              <a:t>w</a:t>
            </a:r>
            <a:r>
              <a:rPr sz="3200" b="0" spc="-35" dirty="0">
                <a:latin typeface="Calibri Light"/>
                <a:cs typeface="Calibri Light"/>
              </a:rPr>
              <a:t>a</a:t>
            </a:r>
            <a:r>
              <a:rPr sz="3200" b="0" spc="-25" dirty="0">
                <a:latin typeface="Calibri Light"/>
                <a:cs typeface="Calibri Light"/>
              </a:rPr>
              <a:t>n</a:t>
            </a:r>
            <a:r>
              <a:rPr sz="3200" b="0" spc="-35" dirty="0">
                <a:latin typeface="Calibri Light"/>
                <a:cs typeface="Calibri Light"/>
              </a:rPr>
              <a:t>i</a:t>
            </a:r>
            <a:r>
              <a:rPr sz="3200" b="0" dirty="0">
                <a:latin typeface="Calibri Light"/>
                <a:cs typeface="Calibri Light"/>
              </a:rPr>
              <a:t>e</a:t>
            </a:r>
            <a:r>
              <a:rPr sz="3200" b="0" spc="-65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d</a:t>
            </a:r>
            <a:r>
              <a:rPr sz="3200" b="0" spc="-40" dirty="0">
                <a:latin typeface="Calibri Light"/>
                <a:cs typeface="Calibri Light"/>
              </a:rPr>
              <a:t>e</a:t>
            </a:r>
            <a:r>
              <a:rPr sz="3200" b="0" spc="-25" dirty="0">
                <a:latin typeface="Calibri Light"/>
                <a:cs typeface="Calibri Light"/>
              </a:rPr>
              <a:t>cy</a:t>
            </a:r>
            <a:r>
              <a:rPr sz="3200" b="0" spc="-30" dirty="0">
                <a:latin typeface="Calibri Light"/>
                <a:cs typeface="Calibri Light"/>
              </a:rPr>
              <a:t>zj</a:t>
            </a:r>
            <a:r>
              <a:rPr sz="3200" b="0" spc="-10" dirty="0">
                <a:latin typeface="Calibri Light"/>
                <a:cs typeface="Calibri Light"/>
              </a:rPr>
              <a:t>i</a:t>
            </a:r>
            <a:r>
              <a:rPr sz="3200" b="0" spc="-25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-</a:t>
            </a:r>
            <a:r>
              <a:rPr sz="3200" b="0" spc="-3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ak</a:t>
            </a:r>
            <a:r>
              <a:rPr sz="3200" b="0" dirty="0">
                <a:latin typeface="Calibri Light"/>
                <a:cs typeface="Calibri Light"/>
              </a:rPr>
              <a:t>t</a:t>
            </a:r>
            <a:r>
              <a:rPr sz="3200" b="0" spc="-40" dirty="0">
                <a:latin typeface="Calibri Light"/>
                <a:cs typeface="Calibri Light"/>
              </a:rPr>
              <a:t> </a:t>
            </a:r>
            <a:r>
              <a:rPr sz="3200" b="0" dirty="0">
                <a:latin typeface="Calibri Light"/>
                <a:cs typeface="Calibri Light"/>
              </a:rPr>
              <a:t>d</a:t>
            </a:r>
            <a:r>
              <a:rPr sz="3200" b="0" spc="-5" dirty="0">
                <a:latin typeface="Calibri Light"/>
                <a:cs typeface="Calibri Light"/>
              </a:rPr>
              <a:t>o</a:t>
            </a:r>
            <a:r>
              <a:rPr sz="3200" b="0" dirty="0">
                <a:latin typeface="Calibri Light"/>
                <a:cs typeface="Calibri Light"/>
              </a:rPr>
              <a:t>k</a:t>
            </a:r>
            <a:r>
              <a:rPr sz="3200" b="0" spc="-5" dirty="0">
                <a:latin typeface="Calibri Light"/>
                <a:cs typeface="Calibri Light"/>
              </a:rPr>
              <a:t>o</a:t>
            </a:r>
            <a:r>
              <a:rPr sz="3200" b="0" dirty="0">
                <a:latin typeface="Calibri Light"/>
                <a:cs typeface="Calibri Light"/>
              </a:rPr>
              <a:t>n</a:t>
            </a:r>
            <a:r>
              <a:rPr sz="3200" b="0" spc="-10" dirty="0">
                <a:latin typeface="Calibri Light"/>
                <a:cs typeface="Calibri Light"/>
              </a:rPr>
              <a:t>ani</a:t>
            </a:r>
            <a:r>
              <a:rPr sz="3200" b="0" dirty="0">
                <a:latin typeface="Calibri Light"/>
                <a:cs typeface="Calibri Light"/>
              </a:rPr>
              <a:t>a</a:t>
            </a:r>
            <a:r>
              <a:rPr sz="3200" b="0" spc="-30" dirty="0">
                <a:latin typeface="Calibri Light"/>
                <a:cs typeface="Calibri Light"/>
              </a:rPr>
              <a:t> </a:t>
            </a:r>
            <a:r>
              <a:rPr sz="3200" b="0" spc="-25" dirty="0">
                <a:latin typeface="Calibri Light"/>
                <a:cs typeface="Calibri Light"/>
              </a:rPr>
              <a:t>d</a:t>
            </a:r>
            <a:r>
              <a:rPr sz="3200" b="0" spc="-30" dirty="0">
                <a:latin typeface="Calibri Light"/>
                <a:cs typeface="Calibri Light"/>
              </a:rPr>
              <a:t>o</a:t>
            </a:r>
            <a:r>
              <a:rPr sz="3200" b="0" spc="-35" dirty="0">
                <a:latin typeface="Calibri Light"/>
                <a:cs typeface="Calibri Light"/>
              </a:rPr>
              <a:t>b</a:t>
            </a:r>
            <a:r>
              <a:rPr sz="3200" b="0" spc="-25" dirty="0">
                <a:latin typeface="Calibri Light"/>
                <a:cs typeface="Calibri Light"/>
              </a:rPr>
              <a:t>re</a:t>
            </a:r>
            <a:r>
              <a:rPr sz="3200" b="0" spc="-40" dirty="0">
                <a:latin typeface="Calibri Light"/>
                <a:cs typeface="Calibri Light"/>
              </a:rPr>
              <a:t>g</a:t>
            </a:r>
            <a:r>
              <a:rPr sz="3200" b="0" dirty="0">
                <a:latin typeface="Calibri Light"/>
                <a:cs typeface="Calibri Light"/>
              </a:rPr>
              <a:t>o </a:t>
            </a:r>
            <a:r>
              <a:rPr sz="3200" b="0" spc="-20" dirty="0">
                <a:latin typeface="Calibri Light"/>
                <a:cs typeface="Calibri Light"/>
              </a:rPr>
              <a:t>w</a:t>
            </a:r>
            <a:r>
              <a:rPr sz="3200" b="0" spc="-25" dirty="0">
                <a:latin typeface="Calibri Light"/>
                <a:cs typeface="Calibri Light"/>
              </a:rPr>
              <a:t>yb</a:t>
            </a:r>
            <a:r>
              <a:rPr sz="3200" b="0" spc="-30" dirty="0">
                <a:latin typeface="Calibri Light"/>
                <a:cs typeface="Calibri Light"/>
              </a:rPr>
              <a:t>o</a:t>
            </a:r>
            <a:r>
              <a:rPr sz="3200" b="0" spc="-25" dirty="0">
                <a:latin typeface="Calibri Light"/>
                <a:cs typeface="Calibri Light"/>
              </a:rPr>
              <a:t>r</a:t>
            </a:r>
            <a:r>
              <a:rPr sz="3200" b="0" dirty="0">
                <a:latin typeface="Calibri Light"/>
                <a:cs typeface="Calibri Light"/>
              </a:rPr>
              <a:t>u</a:t>
            </a:r>
            <a:endParaRPr sz="3200" dirty="0">
              <a:latin typeface="Calibri Light"/>
              <a:cs typeface="Calibri Light"/>
            </a:endParaRPr>
          </a:p>
        </p:txBody>
      </p:sp>
      <p:pic>
        <p:nvPicPr>
          <p:cNvPr id="3" name="Picture 13" descr="mimi-thian-737030-unsplash.jpg">
            <a:extLst>
              <a:ext uri="{FF2B5EF4-FFF2-40B4-BE49-F238E27FC236}">
                <a16:creationId xmlns:a16="http://schemas.microsoft.com/office/drawing/2014/main" xmlns="" id="{AF009EC0-BBFB-4D7B-B9BC-33F53EFBB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952625"/>
            <a:ext cx="8067675" cy="43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2"/>
          <p:cNvSpPr txBox="1"/>
          <p:nvPr/>
        </p:nvSpPr>
        <p:spPr>
          <a:xfrm>
            <a:off x="4038600" y="6578076"/>
            <a:ext cx="32708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Z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ję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 M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imi</a:t>
            </a:r>
            <a:r>
              <a:rPr sz="1200" u="sng" spc="-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T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h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ian</a:t>
            </a:r>
            <a:r>
              <a:rPr sz="1200" spc="-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z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ję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200" u="sng" spc="-2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"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la</a:t>
            </a:r>
            <a:r>
              <a:rPr sz="12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h"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053" y="1539096"/>
            <a:ext cx="11327892" cy="579406"/>
          </a:xfrm>
          <a:prstGeom prst="rect">
            <a:avLst/>
          </a:prstGeom>
        </p:spPr>
        <p:txBody>
          <a:bodyPr vert="horz" wrap="square" lIns="0" tIns="86122" rIns="0" bIns="0" rtlCol="0">
            <a:spAutoFit/>
          </a:bodyPr>
          <a:lstStyle/>
          <a:p>
            <a:pPr marL="356870">
              <a:lnSpc>
                <a:spcPct val="100000"/>
              </a:lnSpc>
            </a:pPr>
            <a:r>
              <a:rPr sz="3200" spc="-35" dirty="0">
                <a:latin typeface="+mn-lt"/>
              </a:rPr>
              <a:t>O</a:t>
            </a:r>
            <a:r>
              <a:rPr sz="3200" spc="-40" dirty="0">
                <a:latin typeface="+mn-lt"/>
              </a:rPr>
              <a:t>s</a:t>
            </a:r>
            <a:r>
              <a:rPr sz="3200" spc="-50" dirty="0">
                <a:latin typeface="+mn-lt"/>
              </a:rPr>
              <a:t>i</a:t>
            </a:r>
            <a:r>
              <a:rPr sz="3200" b="0" spc="-40" dirty="0">
                <a:latin typeface="+mn-lt"/>
                <a:cs typeface="Calibri"/>
              </a:rPr>
              <a:t>ą</a:t>
            </a:r>
            <a:r>
              <a:rPr sz="3200" spc="-40" dirty="0">
                <a:latin typeface="+mn-lt"/>
              </a:rPr>
              <a:t>g</a:t>
            </a:r>
            <a:r>
              <a:rPr sz="3200" spc="-35" dirty="0">
                <a:latin typeface="+mn-lt"/>
              </a:rPr>
              <a:t>n</a:t>
            </a:r>
            <a:r>
              <a:rPr sz="3200" spc="-50" dirty="0">
                <a:latin typeface="+mn-lt"/>
              </a:rPr>
              <a:t>i</a:t>
            </a:r>
            <a:r>
              <a:rPr sz="3200" b="0" spc="-40" dirty="0">
                <a:latin typeface="+mn-lt"/>
                <a:cs typeface="Calibri"/>
              </a:rPr>
              <a:t>ę</a:t>
            </a:r>
            <a:r>
              <a:rPr sz="3200" spc="-45" dirty="0">
                <a:latin typeface="+mn-lt"/>
              </a:rPr>
              <a:t>c</a:t>
            </a:r>
            <a:r>
              <a:rPr sz="3200" spc="-40" dirty="0">
                <a:latin typeface="+mn-lt"/>
              </a:rPr>
              <a:t>i</a:t>
            </a:r>
            <a:r>
              <a:rPr sz="3200" dirty="0">
                <a:latin typeface="+mn-lt"/>
              </a:rPr>
              <a:t>e</a:t>
            </a:r>
            <a:r>
              <a:rPr sz="3200" spc="-65" dirty="0">
                <a:latin typeface="+mn-lt"/>
              </a:rPr>
              <a:t> </a:t>
            </a:r>
            <a:r>
              <a:rPr sz="3200" spc="-10" dirty="0">
                <a:latin typeface="+mn-lt"/>
              </a:rPr>
              <a:t>i</a:t>
            </a:r>
            <a:r>
              <a:rPr sz="3200" spc="-55" dirty="0">
                <a:latin typeface="+mn-lt"/>
              </a:rPr>
              <a:t> </a:t>
            </a:r>
            <a:r>
              <a:rPr sz="3200" spc="-40" dirty="0">
                <a:latin typeface="+mn-lt"/>
              </a:rPr>
              <a:t>z</a:t>
            </a:r>
            <a:r>
              <a:rPr sz="3200" spc="-35" dirty="0">
                <a:latin typeface="+mn-lt"/>
              </a:rPr>
              <a:t>nac</a:t>
            </a:r>
            <a:r>
              <a:rPr sz="3200" spc="-30" dirty="0">
                <a:latin typeface="+mn-lt"/>
              </a:rPr>
              <a:t>z</a:t>
            </a:r>
            <a:r>
              <a:rPr sz="3200" spc="-35" dirty="0">
                <a:latin typeface="+mn-lt"/>
              </a:rPr>
              <a:t>en</a:t>
            </a:r>
            <a:r>
              <a:rPr sz="3200" spc="-45" dirty="0">
                <a:latin typeface="+mn-lt"/>
              </a:rPr>
              <a:t>i</a:t>
            </a:r>
            <a:r>
              <a:rPr sz="3200" dirty="0">
                <a:latin typeface="+mn-lt"/>
              </a:rPr>
              <a:t>e</a:t>
            </a:r>
            <a:r>
              <a:rPr sz="3200" spc="-65" dirty="0">
                <a:latin typeface="+mn-lt"/>
              </a:rPr>
              <a:t> </a:t>
            </a:r>
            <a:r>
              <a:rPr sz="3200" spc="-25" dirty="0">
                <a:latin typeface="+mn-lt"/>
              </a:rPr>
              <a:t>p</a:t>
            </a:r>
            <a:r>
              <a:rPr sz="3200" spc="-30" dirty="0">
                <a:latin typeface="+mn-lt"/>
              </a:rPr>
              <a:t>o</a:t>
            </a:r>
            <a:r>
              <a:rPr sz="3200" spc="-25" dirty="0">
                <a:latin typeface="+mn-lt"/>
              </a:rPr>
              <a:t>de</a:t>
            </a:r>
            <a:r>
              <a:rPr sz="3200" spc="-30" dirty="0">
                <a:latin typeface="+mn-lt"/>
              </a:rPr>
              <a:t>jm</a:t>
            </a:r>
            <a:r>
              <a:rPr sz="3200" spc="-25" dirty="0">
                <a:latin typeface="+mn-lt"/>
              </a:rPr>
              <a:t>o</a:t>
            </a:r>
            <a:r>
              <a:rPr sz="3200" spc="-20" dirty="0">
                <a:latin typeface="+mn-lt"/>
              </a:rPr>
              <a:t>w</a:t>
            </a:r>
            <a:r>
              <a:rPr sz="3200" spc="-35" dirty="0">
                <a:latin typeface="+mn-lt"/>
              </a:rPr>
              <a:t>an</a:t>
            </a:r>
            <a:r>
              <a:rPr sz="3200" spc="-25" dirty="0">
                <a:latin typeface="+mn-lt"/>
              </a:rPr>
              <a:t>i</a:t>
            </a:r>
            <a:r>
              <a:rPr sz="3200" dirty="0">
                <a:latin typeface="+mn-lt"/>
              </a:rPr>
              <a:t>a</a:t>
            </a:r>
            <a:r>
              <a:rPr sz="3200" spc="-50" dirty="0">
                <a:latin typeface="+mn-lt"/>
              </a:rPr>
              <a:t> </a:t>
            </a:r>
            <a:r>
              <a:rPr sz="3200" spc="-25" dirty="0">
                <a:latin typeface="+mn-lt"/>
              </a:rPr>
              <a:t>d</a:t>
            </a:r>
            <a:r>
              <a:rPr sz="3200" spc="-35" dirty="0">
                <a:latin typeface="+mn-lt"/>
              </a:rPr>
              <a:t>e</a:t>
            </a:r>
            <a:r>
              <a:rPr sz="3200" spc="-30" dirty="0">
                <a:latin typeface="+mn-lt"/>
              </a:rPr>
              <a:t>c</a:t>
            </a:r>
            <a:r>
              <a:rPr sz="3200" spc="-25" dirty="0">
                <a:latin typeface="+mn-lt"/>
              </a:rPr>
              <a:t>y</a:t>
            </a:r>
            <a:r>
              <a:rPr sz="3200" spc="-30" dirty="0">
                <a:latin typeface="+mn-lt"/>
              </a:rPr>
              <a:t>zj</a:t>
            </a:r>
            <a:r>
              <a:rPr sz="3200" dirty="0">
                <a:latin typeface="+mn-lt"/>
              </a:rPr>
              <a:t>i</a:t>
            </a:r>
            <a:r>
              <a:rPr sz="3200" spc="-65" dirty="0">
                <a:latin typeface="+mn-lt"/>
              </a:rPr>
              <a:t> </a:t>
            </a:r>
            <a:r>
              <a:rPr sz="3200" spc="-35" dirty="0">
                <a:latin typeface="+mn-lt"/>
              </a:rPr>
              <a:t>dl</a:t>
            </a:r>
            <a:r>
              <a:rPr sz="3200" dirty="0">
                <a:latin typeface="+mn-lt"/>
              </a:rPr>
              <a:t>a</a:t>
            </a:r>
            <a:r>
              <a:rPr sz="3200" spc="-85" dirty="0">
                <a:latin typeface="+mn-lt"/>
              </a:rPr>
              <a:t> </a:t>
            </a:r>
            <a:r>
              <a:rPr sz="3200" spc="-35" dirty="0">
                <a:latin typeface="+mn-lt"/>
              </a:rPr>
              <a:t>p</a:t>
            </a:r>
            <a:r>
              <a:rPr sz="3200" spc="-40" dirty="0">
                <a:latin typeface="+mn-lt"/>
              </a:rPr>
              <a:t>r</a:t>
            </a:r>
            <a:r>
              <a:rPr sz="3200" spc="-55" dirty="0">
                <a:latin typeface="+mn-lt"/>
              </a:rPr>
              <a:t>z</a:t>
            </a:r>
            <a:r>
              <a:rPr sz="3200" spc="-50" dirty="0">
                <a:latin typeface="+mn-lt"/>
              </a:rPr>
              <a:t>ed</a:t>
            </a:r>
            <a:r>
              <a:rPr sz="3200" spc="-40" dirty="0">
                <a:latin typeface="+mn-lt"/>
              </a:rPr>
              <a:t>si</a:t>
            </a:r>
            <a:r>
              <a:rPr sz="3200" b="0" spc="-50" dirty="0">
                <a:latin typeface="+mn-lt"/>
                <a:cs typeface="Calibri"/>
              </a:rPr>
              <a:t>ę</a:t>
            </a:r>
            <a:r>
              <a:rPr sz="3200" spc="-45" dirty="0">
                <a:latin typeface="+mn-lt"/>
              </a:rPr>
              <a:t>bi</a:t>
            </a:r>
            <a:r>
              <a:rPr sz="3200" spc="-40" dirty="0">
                <a:latin typeface="+mn-lt"/>
              </a:rPr>
              <a:t>o</a:t>
            </a:r>
            <a:r>
              <a:rPr sz="3200" spc="-50" dirty="0">
                <a:latin typeface="+mn-lt"/>
              </a:rPr>
              <a:t>r</a:t>
            </a:r>
            <a:r>
              <a:rPr sz="3200" spc="-45" dirty="0">
                <a:latin typeface="+mn-lt"/>
              </a:rPr>
              <a:t>c</a:t>
            </a:r>
            <a:r>
              <a:rPr sz="3200" b="0" spc="-50" dirty="0">
                <a:latin typeface="+mn-lt"/>
                <a:cs typeface="Calibri"/>
              </a:rPr>
              <a:t>ó</a:t>
            </a:r>
            <a:r>
              <a:rPr sz="3200" dirty="0">
                <a:latin typeface="+mn-lt"/>
              </a:rPr>
              <a:t>w</a:t>
            </a:r>
            <a:endParaRPr sz="3200" dirty="0">
              <a:latin typeface="+mn-lt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047" y="2748788"/>
            <a:ext cx="4544060" cy="142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70"/>
              </a:lnSpc>
            </a:pP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zas        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y        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żd</a:t>
            </a:r>
            <a:r>
              <a:rPr sz="2400" dirty="0">
                <a:latin typeface="Calibri"/>
                <a:cs typeface="Calibri"/>
              </a:rPr>
              <a:t>y        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usi 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j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wa</a:t>
            </a:r>
            <a:r>
              <a:rPr sz="2400" dirty="0">
                <a:latin typeface="Calibri"/>
                <a:cs typeface="Calibri"/>
              </a:rPr>
              <a:t>ć 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e, 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jąc</a:t>
            </a:r>
            <a:r>
              <a:rPr sz="2400" dirty="0">
                <a:latin typeface="Calibri"/>
                <a:cs typeface="Calibri"/>
              </a:rPr>
              <a:t>e j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ja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mał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om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tym,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ak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djąć 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ą 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yz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ę. </a:t>
            </a:r>
            <a:r>
              <a:rPr sz="2400" spc="1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ajle</a:t>
            </a:r>
            <a:r>
              <a:rPr sz="2400" spc="-15" dirty="0">
                <a:latin typeface="Calibri"/>
                <a:cs typeface="Calibri"/>
              </a:rPr>
              <a:t>psz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mi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7047" y="4205732"/>
            <a:ext cx="2324735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870"/>
              </a:lnSpc>
              <a:tabLst>
                <a:tab pos="1260475" algn="l"/>
                <a:tab pos="1958339" algn="l"/>
              </a:tabLst>
            </a:pP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i	</a:t>
            </a:r>
            <a:r>
              <a:rPr sz="2400" spc="-15" dirty="0">
                <a:latin typeface="Calibri"/>
                <a:cs typeface="Calibri"/>
              </a:rPr>
              <a:t>są 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ra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ą	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łąc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ć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1083" y="4205732"/>
            <a:ext cx="833119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ts val="2870"/>
              </a:lnSpc>
            </a:pP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ud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, 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ę,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3093" y="4205732"/>
            <a:ext cx="88773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5885">
              <a:lnSpc>
                <a:spcPts val="2870"/>
              </a:lnSpc>
            </a:pPr>
            <a:r>
              <a:rPr sz="2400" dirty="0">
                <a:latin typeface="Calibri"/>
                <a:cs typeface="Calibri"/>
              </a:rPr>
              <a:t>kt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rzy 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7047" y="4934203"/>
            <a:ext cx="454088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8745" algn="l"/>
                <a:tab pos="1635125" algn="l"/>
                <a:tab pos="2793365" algn="l"/>
                <a:tab pos="3404870" algn="l"/>
              </a:tabLst>
            </a:pP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bl</a:t>
            </a:r>
            <a:r>
              <a:rPr sz="2400" spc="-10" dirty="0">
                <a:latin typeface="Calibri"/>
                <a:cs typeface="Calibri"/>
              </a:rPr>
              <a:t>em</a:t>
            </a:r>
            <a:r>
              <a:rPr sz="2400" dirty="0">
                <a:latin typeface="Calibri"/>
                <a:cs typeface="Calibri"/>
              </a:rPr>
              <a:t>u	i	int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ę,	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	wy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ić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7047" y="5298440"/>
            <a:ext cx="4544060" cy="10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2870"/>
              </a:lnSpc>
            </a:pP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ła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ci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ą   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ję.   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 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ji 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ąż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ę 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ie</a:t>
            </a:r>
            <a:r>
              <a:rPr sz="2400" dirty="0">
                <a:latin typeface="Calibri"/>
                <a:cs typeface="Calibri"/>
              </a:rPr>
              <a:t>m w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w.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63916" y="5955284"/>
            <a:ext cx="28682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Z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ję</a:t>
            </a:r>
            <a:r>
              <a:rPr sz="1200" spc="-10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rs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 El</a:t>
            </a:r>
            <a:r>
              <a:rPr sz="1200" u="sng" spc="-15" dirty="0">
                <a:solidFill>
                  <a:srgbClr val="4472C4"/>
                </a:solidFill>
                <a:latin typeface="Calibri"/>
                <a:cs typeface="Calibri"/>
              </a:rPr>
              <a:t>i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o</a:t>
            </a:r>
            <a:r>
              <a:rPr sz="1200" u="sng" spc="-15" dirty="0">
                <a:solidFill>
                  <a:srgbClr val="4472C4"/>
                </a:solidFill>
                <a:latin typeface="Calibri"/>
                <a:cs typeface="Calibri"/>
              </a:rPr>
              <a:t>t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ta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spc="-20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200" u="sng" spc="-20" dirty="0">
                <a:solidFill>
                  <a:srgbClr val="4472C4"/>
                </a:solidFill>
                <a:latin typeface="Calibri"/>
                <a:cs typeface="Calibri"/>
              </a:rPr>
              <a:t>y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n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y</a:t>
            </a:r>
            <a:r>
              <a:rPr sz="120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 "</a:t>
            </a:r>
            <a:r>
              <a:rPr sz="1200" u="sng" spc="-2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U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n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p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la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s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h"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DA68306D-FC29-4E6F-A627-D44387FC19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7986" y="3300830"/>
            <a:ext cx="1798476" cy="1676545"/>
          </a:xfrm>
          <a:prstGeom prst="rect">
            <a:avLst/>
          </a:prstGeom>
        </p:spPr>
      </p:pic>
      <p:grpSp>
        <p:nvGrpSpPr>
          <p:cNvPr id="12" name="Shape 368">
            <a:extLst>
              <a:ext uri="{FF2B5EF4-FFF2-40B4-BE49-F238E27FC236}">
                <a16:creationId xmlns:a16="http://schemas.microsoft.com/office/drawing/2014/main" xmlns="" id="{88F7FD2C-020B-4A9E-93DE-BF04A35FC413}"/>
              </a:ext>
            </a:extLst>
          </p:cNvPr>
          <p:cNvGrpSpPr/>
          <p:nvPr/>
        </p:nvGrpSpPr>
        <p:grpSpPr>
          <a:xfrm>
            <a:off x="2831083" y="6129020"/>
            <a:ext cx="683882" cy="457200"/>
            <a:chOff x="559275" y="1683950"/>
            <a:chExt cx="466500" cy="3273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Shape 369">
              <a:extLst>
                <a:ext uri="{FF2B5EF4-FFF2-40B4-BE49-F238E27FC236}">
                  <a16:creationId xmlns:a16="http://schemas.microsoft.com/office/drawing/2014/main" xmlns="" id="{57196420-BF1E-407A-940C-2D5CC4C06185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4" name="Shape 370">
              <a:extLst>
                <a:ext uri="{FF2B5EF4-FFF2-40B4-BE49-F238E27FC236}">
                  <a16:creationId xmlns:a16="http://schemas.microsoft.com/office/drawing/2014/main" xmlns="" id="{AF1A0484-79AD-4487-BABB-F2339A82B23A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  <p:pic>
        <p:nvPicPr>
          <p:cNvPr id="15" name="Picture 3" descr="A person reading a book shelf&#10;&#10;Description automatically generated">
            <a:extLst>
              <a:ext uri="{FF2B5EF4-FFF2-40B4-BE49-F238E27FC236}">
                <a16:creationId xmlns:a16="http://schemas.microsoft.com/office/drawing/2014/main" xmlns="" id="{8C29BB42-0B77-4B16-B6CA-D54CF1B7D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533650"/>
            <a:ext cx="5402329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6800" y="1680845"/>
            <a:ext cx="10515600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70"/>
              </a:lnSpc>
            </a:pPr>
            <a:r>
              <a:rPr sz="4000" b="0" spc="-125" dirty="0">
                <a:cs typeface="Calibri Light"/>
              </a:rPr>
              <a:t>C</a:t>
            </a:r>
            <a:r>
              <a:rPr sz="4000" b="0" spc="-114" dirty="0">
                <a:cs typeface="Calibri Light"/>
              </a:rPr>
              <a:t>ec</a:t>
            </a:r>
            <a:r>
              <a:rPr sz="4000" b="0" spc="-135" dirty="0">
                <a:cs typeface="Calibri Light"/>
              </a:rPr>
              <a:t>h</a:t>
            </a:r>
            <a:r>
              <a:rPr sz="4000" b="0" spc="-20" dirty="0">
                <a:cs typeface="Calibri Light"/>
              </a:rPr>
              <a:t>y</a:t>
            </a:r>
            <a:r>
              <a:rPr sz="4000" b="0" spc="-195" dirty="0">
                <a:cs typeface="Calibri Light"/>
              </a:rPr>
              <a:t> </a:t>
            </a:r>
            <a:r>
              <a:rPr sz="4000" b="0" spc="-125" dirty="0">
                <a:cs typeface="Calibri Light"/>
              </a:rPr>
              <a:t>ch</a:t>
            </a:r>
            <a:r>
              <a:rPr sz="4000" b="0" spc="-114" dirty="0">
                <a:cs typeface="Calibri Light"/>
              </a:rPr>
              <a:t>ar</a:t>
            </a:r>
            <a:r>
              <a:rPr sz="4000" b="0" spc="-130" dirty="0">
                <a:cs typeface="Calibri Light"/>
              </a:rPr>
              <a:t>a</a:t>
            </a:r>
            <a:r>
              <a:rPr sz="4000" b="0" spc="-114" dirty="0">
                <a:cs typeface="Calibri Light"/>
              </a:rPr>
              <a:t>k</a:t>
            </a:r>
            <a:r>
              <a:rPr sz="4000" b="0" spc="-125" dirty="0">
                <a:cs typeface="Calibri Light"/>
              </a:rPr>
              <a:t>te</a:t>
            </a:r>
            <a:r>
              <a:rPr sz="4000" b="0" spc="-114" dirty="0">
                <a:cs typeface="Calibri Light"/>
              </a:rPr>
              <a:t>rys</a:t>
            </a:r>
            <a:r>
              <a:rPr sz="4000" b="0" spc="-120" dirty="0">
                <a:cs typeface="Calibri Light"/>
              </a:rPr>
              <a:t>t</a:t>
            </a:r>
            <a:r>
              <a:rPr sz="4000" b="0" spc="-130" dirty="0">
                <a:cs typeface="Calibri Light"/>
              </a:rPr>
              <a:t>y</a:t>
            </a:r>
            <a:r>
              <a:rPr sz="4000" b="0" spc="-114" dirty="0">
                <a:cs typeface="Calibri Light"/>
              </a:rPr>
              <a:t>c</a:t>
            </a:r>
            <a:r>
              <a:rPr sz="4000" b="0" spc="-130" dirty="0">
                <a:cs typeface="Calibri Light"/>
              </a:rPr>
              <a:t>z</a:t>
            </a:r>
            <a:r>
              <a:rPr sz="4000" b="0" spc="-125" dirty="0">
                <a:cs typeface="Calibri Light"/>
              </a:rPr>
              <a:t>n</a:t>
            </a:r>
            <a:r>
              <a:rPr sz="4000" b="0" spc="-20" dirty="0">
                <a:cs typeface="Calibri Light"/>
              </a:rPr>
              <a:t>e</a:t>
            </a:r>
            <a:r>
              <a:rPr sz="4000" b="0" spc="-90" dirty="0">
                <a:cs typeface="Calibri Light"/>
              </a:rPr>
              <a:t> </a:t>
            </a:r>
            <a:r>
              <a:rPr sz="4000" b="0" spc="-30" dirty="0" err="1">
                <a:cs typeface="Calibri Light"/>
              </a:rPr>
              <a:t>d</a:t>
            </a:r>
            <a:r>
              <a:rPr sz="4000" b="0" spc="-5" dirty="0" err="1">
                <a:cs typeface="Calibri Light"/>
              </a:rPr>
              <a:t>l</a:t>
            </a:r>
            <a:r>
              <a:rPr sz="4000" b="0" spc="-20" dirty="0" err="1">
                <a:cs typeface="Calibri Light"/>
              </a:rPr>
              <a:t>a</a:t>
            </a:r>
            <a:r>
              <a:rPr sz="4000" b="0" spc="-5" dirty="0">
                <a:cs typeface="Calibri Light"/>
              </a:rPr>
              <a:t> </a:t>
            </a:r>
            <a:r>
              <a:rPr sz="4000" b="0" spc="-30" dirty="0" err="1" smtClean="0">
                <a:cs typeface="Calibri Light"/>
              </a:rPr>
              <a:t>d</a:t>
            </a:r>
            <a:r>
              <a:rPr sz="4000" b="0" spc="-25" dirty="0" err="1" smtClean="0">
                <a:cs typeface="Calibri Light"/>
              </a:rPr>
              <a:t>o</a:t>
            </a:r>
            <a:r>
              <a:rPr sz="4000" b="0" spc="-30" dirty="0" err="1" smtClean="0">
                <a:cs typeface="Calibri Light"/>
              </a:rPr>
              <a:t>b</a:t>
            </a:r>
            <a:r>
              <a:rPr sz="4000" b="0" spc="-20" dirty="0" err="1" smtClean="0">
                <a:cs typeface="Calibri Light"/>
              </a:rPr>
              <a:t>rych</a:t>
            </a:r>
            <a:r>
              <a:rPr lang="pl-PL" sz="4000" b="0" spc="-20" dirty="0" smtClean="0">
                <a:cs typeface="Calibri Light"/>
              </a:rPr>
              <a:t> </a:t>
            </a:r>
            <a:r>
              <a:rPr sz="4000" b="0" spc="-30" dirty="0" err="1" smtClean="0">
                <a:cs typeface="Calibri Light"/>
              </a:rPr>
              <a:t>d</a:t>
            </a:r>
            <a:r>
              <a:rPr sz="4000" b="0" spc="-20" dirty="0" err="1" smtClean="0">
                <a:cs typeface="Calibri Light"/>
              </a:rPr>
              <a:t>ecy</a:t>
            </a:r>
            <a:r>
              <a:rPr sz="4000" b="0" spc="-30" dirty="0" err="1" smtClean="0">
                <a:cs typeface="Calibri Light"/>
              </a:rPr>
              <a:t>d</a:t>
            </a:r>
            <a:r>
              <a:rPr sz="4000" b="0" spc="-20" dirty="0" err="1" smtClean="0">
                <a:cs typeface="Calibri Light"/>
              </a:rPr>
              <a:t>e</a:t>
            </a:r>
            <a:r>
              <a:rPr sz="4000" b="0" spc="-30" dirty="0" err="1" smtClean="0">
                <a:cs typeface="Calibri Light"/>
              </a:rPr>
              <a:t>n</a:t>
            </a:r>
            <a:r>
              <a:rPr sz="4000" b="0" spc="-15" dirty="0" err="1" smtClean="0">
                <a:cs typeface="Calibri Light"/>
              </a:rPr>
              <a:t>t</a:t>
            </a:r>
            <a:r>
              <a:rPr sz="4000" spc="-20" dirty="0" err="1" smtClean="0">
                <a:cs typeface="Calibri"/>
              </a:rPr>
              <a:t>ó</a:t>
            </a:r>
            <a:r>
              <a:rPr sz="4000" b="0" spc="-30" dirty="0" err="1" smtClean="0">
                <a:cs typeface="Calibri Light"/>
              </a:rPr>
              <a:t>w</a:t>
            </a:r>
            <a:endParaRPr sz="4000" dirty="0"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2514600"/>
            <a:ext cx="7023734" cy="42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Byc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ry</a:t>
            </a:r>
            <a:r>
              <a:rPr sz="2400" dirty="0">
                <a:latin typeface="Calibri"/>
                <a:cs typeface="Calibri"/>
              </a:rPr>
              <a:t>m 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ł</a:t>
            </a:r>
            <a:r>
              <a:rPr sz="2400" spc="-40" dirty="0">
                <a:latin typeface="Calibri"/>
                <a:cs typeface="Calibri"/>
              </a:rPr>
              <a:t>u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brzy 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decy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enci 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zą b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ć  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  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tan</a:t>
            </a:r>
            <a:r>
              <a:rPr sz="2400" spc="-15" dirty="0">
                <a:latin typeface="Calibri"/>
                <a:cs typeface="Calibri"/>
              </a:rPr>
              <a:t>ie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ły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ć  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 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uwzg</a:t>
            </a:r>
            <a:r>
              <a:rPr sz="2400" spc="-10" dirty="0">
                <a:latin typeface="Calibri"/>
                <a:cs typeface="Calibri"/>
              </a:rPr>
              <a:t>lę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ć  </a:t>
            </a:r>
            <a:r>
              <a:rPr sz="2400" spc="-2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pin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ds</a:t>
            </a:r>
            <a:r>
              <a:rPr sz="2400" spc="-10" dirty="0">
                <a:latin typeface="Calibri"/>
                <a:cs typeface="Calibri"/>
              </a:rPr>
              <a:t>ię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przy 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ecy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i.</a:t>
            </a:r>
          </a:p>
          <a:p>
            <a:pPr marL="355600" marR="5080" indent="-342900" algn="just">
              <a:lnSpc>
                <a:spcPct val="150000"/>
              </a:lnSpc>
              <a:buFont typeface="Calibri"/>
              <a:buChar char="-"/>
              <a:tabLst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iada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ie  ja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awu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w.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ecy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20" dirty="0">
                <a:latin typeface="Calibri"/>
                <a:cs typeface="Calibri"/>
              </a:rPr>
              <a:t>ci </a:t>
            </a:r>
            <a:r>
              <a:rPr sz="2400" spc="-25" dirty="0">
                <a:latin typeface="Calibri"/>
                <a:cs typeface="Calibri"/>
              </a:rPr>
              <a:t>mu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ą 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zn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ć 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re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ie</a:t>
            </a:r>
            <a:endParaRPr sz="2400" dirty="0">
              <a:latin typeface="Calibri"/>
              <a:cs typeface="Calibri"/>
            </a:endParaRPr>
          </a:p>
          <a:p>
            <a:pPr marL="355600">
              <a:spcBef>
                <a:spcPts val="1450"/>
              </a:spcBef>
            </a:pP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ds</a:t>
            </a:r>
            <a:r>
              <a:rPr sz="2400" spc="-10" dirty="0">
                <a:latin typeface="Calibri"/>
                <a:cs typeface="Calibri"/>
              </a:rPr>
              <a:t>ię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ci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wybrać 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ą 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 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"</a:t>
            </a:r>
            <a:r>
              <a:rPr sz="2400" spc="-15" dirty="0" err="1">
                <a:latin typeface="Calibri"/>
                <a:cs typeface="Calibri"/>
              </a:rPr>
              <a:t>w</a:t>
            </a:r>
            <a:r>
              <a:rPr sz="2400" spc="-10" dirty="0" err="1">
                <a:latin typeface="Calibri"/>
                <a:cs typeface="Calibri"/>
              </a:rPr>
              <a:t>ła</a:t>
            </a:r>
            <a:r>
              <a:rPr sz="2400" spc="-30" dirty="0" err="1">
                <a:latin typeface="Calibri"/>
                <a:cs typeface="Calibri"/>
              </a:rPr>
              <a:t>ś</a:t>
            </a:r>
            <a:r>
              <a:rPr sz="2400" spc="-10" dirty="0" err="1">
                <a:latin typeface="Calibri"/>
                <a:cs typeface="Calibri"/>
              </a:rPr>
              <a:t>ci</a:t>
            </a:r>
            <a:r>
              <a:rPr sz="2400" spc="-15" dirty="0" err="1">
                <a:latin typeface="Calibri"/>
                <a:cs typeface="Calibri"/>
              </a:rPr>
              <a:t>w</a:t>
            </a:r>
            <a:r>
              <a:rPr sz="2400" spc="-10" dirty="0" err="1">
                <a:latin typeface="Calibri"/>
                <a:cs typeface="Calibri"/>
              </a:rPr>
              <a:t>ą</a:t>
            </a:r>
            <a:r>
              <a:rPr sz="2400" spc="-10" dirty="0" smtClean="0">
                <a:latin typeface="Calibri"/>
                <a:cs typeface="Calibri"/>
              </a:rPr>
              <a:t>"</a:t>
            </a:r>
            <a:r>
              <a:rPr lang="pl-PL" sz="2400" spc="-10" dirty="0" smtClean="0">
                <a:latin typeface="Calibri"/>
                <a:cs typeface="Calibri"/>
              </a:rPr>
              <a:t> </a:t>
            </a:r>
            <a:r>
              <a:rPr lang="pl-PL" sz="2400" spc="-15" dirty="0">
                <a:cs typeface="Calibri"/>
              </a:rPr>
              <a:t>ś</a:t>
            </a:r>
            <a:r>
              <a:rPr lang="pl-PL" sz="2400" spc="-10" dirty="0">
                <a:cs typeface="Calibri"/>
              </a:rPr>
              <a:t>cie</a:t>
            </a:r>
            <a:r>
              <a:rPr lang="pl-PL" sz="2400" spc="-15" dirty="0">
                <a:cs typeface="Calibri"/>
              </a:rPr>
              <a:t>żk</a:t>
            </a:r>
            <a:r>
              <a:rPr lang="pl-PL" sz="2400" spc="-10" dirty="0">
                <a:cs typeface="Calibri"/>
              </a:rPr>
              <a:t>ę.</a:t>
            </a:r>
            <a:endParaRPr lang="pl-PL" sz="2400" dirty="0"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1450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Picture 15" descr="jordan-sanchez-5216-unsplash.jpg">
            <a:extLst>
              <a:ext uri="{FF2B5EF4-FFF2-40B4-BE49-F238E27FC236}">
                <a16:creationId xmlns:a16="http://schemas.microsoft.com/office/drawing/2014/main" xmlns="" id="{E72BC842-FD34-425E-BCB4-D3080AB45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819400"/>
            <a:ext cx="3892405" cy="245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2"/>
          <p:cNvSpPr txBox="1"/>
          <p:nvPr/>
        </p:nvSpPr>
        <p:spPr>
          <a:xfrm>
            <a:off x="8291439" y="5562600"/>
            <a:ext cx="30067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Z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ję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spc="-20" dirty="0">
                <a:solidFill>
                  <a:srgbClr val="4472C4"/>
                </a:solidFill>
                <a:latin typeface="Calibri"/>
                <a:cs typeface="Calibri"/>
              </a:rPr>
              <a:t>J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o</a:t>
            </a:r>
            <a:r>
              <a:rPr sz="1200" u="sng" spc="-5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d</a:t>
            </a:r>
            <a:r>
              <a:rPr sz="1200" u="sng" spc="-15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na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 S</a:t>
            </a:r>
            <a:r>
              <a:rPr sz="1200" u="sng" spc="-15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n</a:t>
            </a:r>
            <a:r>
              <a:rPr sz="1200" u="sng" spc="-5" dirty="0">
                <a:solidFill>
                  <a:srgbClr val="4472C4"/>
                </a:solidFill>
                <a:latin typeface="Calibri"/>
                <a:cs typeface="Calibri"/>
              </a:rPr>
              <a:t>ch</a:t>
            </a:r>
            <a:r>
              <a:rPr sz="1200" u="sng" spc="-20" dirty="0">
                <a:solidFill>
                  <a:srgbClr val="4472C4"/>
                </a:solidFill>
                <a:latin typeface="Calibri"/>
                <a:cs typeface="Calibri"/>
              </a:rPr>
              <a:t>e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z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zd</a:t>
            </a:r>
            <a:r>
              <a:rPr sz="1200" spc="-15" dirty="0">
                <a:latin typeface="Calibri"/>
                <a:cs typeface="Calibri"/>
              </a:rPr>
              <a:t>j</a:t>
            </a:r>
            <a:r>
              <a:rPr sz="1200" dirty="0">
                <a:latin typeface="Calibri"/>
                <a:cs typeface="Calibri"/>
              </a:rPr>
              <a:t>ę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"</a:t>
            </a:r>
            <a:r>
              <a:rPr sz="1200" u="sng" spc="-2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as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"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447800" y="1853057"/>
            <a:ext cx="10363199" cy="621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499"/>
              </a:lnSpc>
            </a:pPr>
            <a:r>
              <a:rPr sz="4000" b="0" spc="-125" dirty="0">
                <a:cs typeface="Calibri Light"/>
              </a:rPr>
              <a:t>C</a:t>
            </a:r>
            <a:r>
              <a:rPr sz="4000" b="0" spc="-114" dirty="0">
                <a:cs typeface="Calibri Light"/>
              </a:rPr>
              <a:t>ec</a:t>
            </a:r>
            <a:r>
              <a:rPr sz="4000" b="0" spc="-135" dirty="0">
                <a:cs typeface="Calibri Light"/>
              </a:rPr>
              <a:t>h</a:t>
            </a:r>
            <a:r>
              <a:rPr sz="4000" b="0" spc="-20" dirty="0">
                <a:cs typeface="Calibri Light"/>
              </a:rPr>
              <a:t>y</a:t>
            </a:r>
            <a:r>
              <a:rPr sz="4000" b="0" spc="-195" dirty="0">
                <a:cs typeface="Calibri Light"/>
              </a:rPr>
              <a:t> </a:t>
            </a:r>
            <a:r>
              <a:rPr sz="4000" b="0" spc="-125" dirty="0">
                <a:cs typeface="Calibri Light"/>
              </a:rPr>
              <a:t>ch</a:t>
            </a:r>
            <a:r>
              <a:rPr sz="4000" b="0" spc="-114" dirty="0">
                <a:cs typeface="Calibri Light"/>
              </a:rPr>
              <a:t>ar</a:t>
            </a:r>
            <a:r>
              <a:rPr sz="4000" b="0" spc="-130" dirty="0">
                <a:cs typeface="Calibri Light"/>
              </a:rPr>
              <a:t>a</a:t>
            </a:r>
            <a:r>
              <a:rPr sz="4000" b="0" spc="-114" dirty="0">
                <a:cs typeface="Calibri Light"/>
              </a:rPr>
              <a:t>k</a:t>
            </a:r>
            <a:r>
              <a:rPr sz="4000" b="0" spc="-125" dirty="0">
                <a:cs typeface="Calibri Light"/>
              </a:rPr>
              <a:t>te</a:t>
            </a:r>
            <a:r>
              <a:rPr sz="4000" b="0" spc="-114" dirty="0">
                <a:cs typeface="Calibri Light"/>
              </a:rPr>
              <a:t>rys</a:t>
            </a:r>
            <a:r>
              <a:rPr sz="4000" b="0" spc="-120" dirty="0">
                <a:cs typeface="Calibri Light"/>
              </a:rPr>
              <a:t>t</a:t>
            </a:r>
            <a:r>
              <a:rPr sz="4000" b="0" spc="-130" dirty="0">
                <a:cs typeface="Calibri Light"/>
              </a:rPr>
              <a:t>y</a:t>
            </a:r>
            <a:r>
              <a:rPr sz="4000" b="0" spc="-114" dirty="0">
                <a:cs typeface="Calibri Light"/>
              </a:rPr>
              <a:t>c</a:t>
            </a:r>
            <a:r>
              <a:rPr sz="4000" b="0" spc="-130" dirty="0">
                <a:cs typeface="Calibri Light"/>
              </a:rPr>
              <a:t>z</a:t>
            </a:r>
            <a:r>
              <a:rPr sz="4000" b="0" spc="-125" dirty="0">
                <a:cs typeface="Calibri Light"/>
              </a:rPr>
              <a:t>n</a:t>
            </a:r>
            <a:r>
              <a:rPr sz="4000" b="0" spc="-20" dirty="0">
                <a:cs typeface="Calibri Light"/>
              </a:rPr>
              <a:t>e</a:t>
            </a:r>
            <a:r>
              <a:rPr sz="4000" b="0" spc="-90" dirty="0">
                <a:cs typeface="Calibri Light"/>
              </a:rPr>
              <a:t> </a:t>
            </a:r>
            <a:r>
              <a:rPr sz="4000" b="0" spc="-30" dirty="0">
                <a:cs typeface="Calibri Light"/>
              </a:rPr>
              <a:t>d</a:t>
            </a:r>
            <a:r>
              <a:rPr sz="4000" b="0" spc="-5" dirty="0">
                <a:cs typeface="Calibri Light"/>
              </a:rPr>
              <a:t>l</a:t>
            </a:r>
            <a:r>
              <a:rPr sz="4000" b="0" spc="-20" dirty="0">
                <a:cs typeface="Calibri Light"/>
              </a:rPr>
              <a:t>a</a:t>
            </a:r>
            <a:r>
              <a:rPr sz="4000" b="0" spc="-5" dirty="0">
                <a:cs typeface="Calibri Light"/>
              </a:rPr>
              <a:t> </a:t>
            </a:r>
            <a:r>
              <a:rPr sz="4000" b="0" spc="-30" dirty="0">
                <a:cs typeface="Calibri Light"/>
              </a:rPr>
              <a:t>d</a:t>
            </a:r>
            <a:r>
              <a:rPr sz="4000" b="0" spc="-25" dirty="0">
                <a:cs typeface="Calibri Light"/>
              </a:rPr>
              <a:t>o</a:t>
            </a:r>
            <a:r>
              <a:rPr sz="4000" b="0" spc="-30" dirty="0">
                <a:cs typeface="Calibri Light"/>
              </a:rPr>
              <a:t>b</a:t>
            </a:r>
            <a:r>
              <a:rPr sz="4000" b="0" spc="-20" dirty="0">
                <a:cs typeface="Calibri Light"/>
              </a:rPr>
              <a:t>rych</a:t>
            </a:r>
            <a:r>
              <a:rPr sz="4000" b="0" spc="-10" dirty="0">
                <a:cs typeface="Calibri Light"/>
              </a:rPr>
              <a:t> </a:t>
            </a:r>
            <a:r>
              <a:rPr sz="4000" b="0" spc="-30" dirty="0">
                <a:cs typeface="Calibri Light"/>
              </a:rPr>
              <a:t>d</a:t>
            </a:r>
            <a:r>
              <a:rPr sz="4000" b="0" spc="-20" dirty="0">
                <a:cs typeface="Calibri Light"/>
              </a:rPr>
              <a:t>ecy</a:t>
            </a:r>
            <a:r>
              <a:rPr sz="4000" b="0" spc="-30" dirty="0">
                <a:cs typeface="Calibri Light"/>
              </a:rPr>
              <a:t>d</a:t>
            </a:r>
            <a:r>
              <a:rPr sz="4000" b="0" spc="-20" dirty="0">
                <a:cs typeface="Calibri Light"/>
              </a:rPr>
              <a:t>e</a:t>
            </a:r>
            <a:r>
              <a:rPr sz="4000" b="0" spc="-30" dirty="0">
                <a:cs typeface="Calibri Light"/>
              </a:rPr>
              <a:t>n</a:t>
            </a:r>
            <a:r>
              <a:rPr sz="4000" b="0" spc="-25" dirty="0">
                <a:cs typeface="Calibri Light"/>
              </a:rPr>
              <a:t>tów</a:t>
            </a:r>
            <a:endParaRPr sz="4000" dirty="0"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2714307"/>
            <a:ext cx="7028180" cy="142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 algn="just">
              <a:lnSpc>
                <a:spcPct val="150200"/>
              </a:lnSpc>
            </a:pPr>
            <a:r>
              <a:rPr sz="2400" dirty="0">
                <a:latin typeface="Calibri"/>
                <a:cs typeface="Calibri"/>
              </a:rPr>
              <a:t>-   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Ela</a:t>
            </a:r>
            <a:r>
              <a:rPr sz="2400" spc="-15" dirty="0">
                <a:latin typeface="Calibri"/>
                <a:cs typeface="Calibri"/>
              </a:rPr>
              <a:t>st</a:t>
            </a:r>
            <a:r>
              <a:rPr sz="2400" spc="-10" dirty="0">
                <a:latin typeface="Calibri"/>
                <a:cs typeface="Calibri"/>
              </a:rPr>
              <a:t>yc</a:t>
            </a:r>
            <a:r>
              <a:rPr sz="2400" spc="-15" dirty="0">
                <a:latin typeface="Calibri"/>
                <a:cs typeface="Calibri"/>
              </a:rPr>
              <a:t>zn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ć 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ć 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zm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ecy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j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 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  </a:t>
            </a:r>
            <a:r>
              <a:rPr sz="2400" spc="-15" dirty="0">
                <a:latin typeface="Calibri"/>
                <a:cs typeface="Calibri"/>
              </a:rPr>
              <a:t> n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  </a:t>
            </a:r>
            <a:r>
              <a:rPr sz="2400" spc="-10" dirty="0">
                <a:latin typeface="Calibri"/>
                <a:cs typeface="Calibri"/>
              </a:rPr>
              <a:t> al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wn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so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pr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dz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   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ła</a:t>
            </a:r>
            <a:r>
              <a:rPr sz="2400" dirty="0">
                <a:latin typeface="Calibri"/>
                <a:cs typeface="Calibri"/>
              </a:rPr>
              <a:t>ln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  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arc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ej</a:t>
            </a:r>
            <a:r>
              <a:rPr sz="2400" dirty="0">
                <a:latin typeface="Calibri"/>
                <a:cs typeface="Calibri"/>
              </a:rPr>
              <a:t>,   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kt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  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922" y="4378960"/>
            <a:ext cx="7521678" cy="1467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ń</a:t>
            </a:r>
            <a:r>
              <a:rPr sz="2400" dirty="0">
                <a:latin typeface="Calibri"/>
                <a:cs typeface="Calibri"/>
              </a:rPr>
              <a:t>cu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spc="-30" dirty="0">
                <a:latin typeface="Calibri"/>
                <a:cs typeface="Calibri"/>
              </a:rPr>
              <a:t>og</a:t>
            </a:r>
            <a:r>
              <a:rPr sz="2400" dirty="0">
                <a:latin typeface="Calibri"/>
                <a:cs typeface="Calibri"/>
              </a:rPr>
              <a:t>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ę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ra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ć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12700">
              <a:spcBef>
                <a:spcPts val="1440"/>
              </a:spcBef>
              <a:tabLst>
                <a:tab pos="354965" algn="l"/>
                <a:tab pos="1442085" algn="l"/>
                <a:tab pos="2848610" algn="l"/>
                <a:tab pos="4144010" algn="l"/>
              </a:tabLst>
            </a:pPr>
            <a:r>
              <a:rPr sz="2400" dirty="0">
                <a:latin typeface="Calibri"/>
                <a:cs typeface="Calibri"/>
              </a:rPr>
              <a:t>-	</a:t>
            </a:r>
            <a:r>
              <a:rPr lang="pl-PL" sz="2400" dirty="0">
                <a:cs typeface="Calibri"/>
              </a:rPr>
              <a:t>Bycie realistą. Dobrzy decydenci rozumieją </a:t>
            </a:r>
            <a:r>
              <a:rPr lang="pl-PL" sz="2400" dirty="0" smtClean="0">
                <a:cs typeface="Calibri"/>
              </a:rPr>
              <a:t>realistyczne</a:t>
            </a:r>
          </a:p>
          <a:p>
            <a:pPr marL="12700">
              <a:spcBef>
                <a:spcPts val="1440"/>
              </a:spcBef>
              <a:tabLst>
                <a:tab pos="354965" algn="l"/>
                <a:tab pos="1442085" algn="l"/>
                <a:tab pos="2848610" algn="l"/>
                <a:tab pos="4144010" algn="l"/>
              </a:tabLst>
            </a:pPr>
            <a:r>
              <a:rPr lang="pl-PL" sz="2400" dirty="0">
                <a:cs typeface="Calibri"/>
              </a:rPr>
              <a:t> </a:t>
            </a:r>
            <a:r>
              <a:rPr lang="pl-PL" sz="2400" dirty="0" smtClean="0">
                <a:cs typeface="Calibri"/>
              </a:rPr>
              <a:t>    wyniki</a:t>
            </a:r>
            <a:r>
              <a:rPr lang="pl-PL" sz="2400" dirty="0">
                <a:cs typeface="Calibri"/>
              </a:rPr>
              <a:t>, do których prowadzą różne ścieżki.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0583323A-DE61-4FA5-8F65-BB1AB143BB1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2982380"/>
            <a:ext cx="4208075" cy="24278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61122"/>
            <a:ext cx="12152244" cy="679687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743200" y="1528444"/>
            <a:ext cx="6781800" cy="602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685"/>
              </a:lnSpc>
            </a:pPr>
            <a:r>
              <a:rPr sz="4000" b="0" spc="-90" dirty="0" err="1">
                <a:latin typeface="Calibri Light"/>
                <a:cs typeface="Calibri Light"/>
              </a:rPr>
              <a:t>Sk</a:t>
            </a:r>
            <a:r>
              <a:rPr sz="4000" b="0" spc="-100" dirty="0" err="1">
                <a:latin typeface="Calibri Light"/>
                <a:cs typeface="Calibri Light"/>
              </a:rPr>
              <a:t>u</a:t>
            </a:r>
            <a:r>
              <a:rPr sz="4000" b="0" spc="-95" dirty="0" err="1">
                <a:latin typeface="Calibri Light"/>
                <a:cs typeface="Calibri Light"/>
              </a:rPr>
              <a:t>t</a:t>
            </a:r>
            <a:r>
              <a:rPr sz="4000" b="0" spc="-90" dirty="0" err="1">
                <a:latin typeface="Calibri Light"/>
                <a:cs typeface="Calibri Light"/>
              </a:rPr>
              <a:t>ec</a:t>
            </a:r>
            <a:r>
              <a:rPr sz="4000" b="0" spc="-85" dirty="0" err="1">
                <a:latin typeface="Calibri Light"/>
                <a:cs typeface="Calibri Light"/>
              </a:rPr>
              <a:t>z</a:t>
            </a:r>
            <a:r>
              <a:rPr sz="4000" b="0" spc="-100" dirty="0" err="1">
                <a:latin typeface="Calibri Light"/>
                <a:cs typeface="Calibri Light"/>
              </a:rPr>
              <a:t>n</a:t>
            </a:r>
            <a:r>
              <a:rPr sz="4000" b="0" spc="-20" dirty="0" err="1">
                <a:latin typeface="Calibri Light"/>
                <a:cs typeface="Calibri Light"/>
              </a:rPr>
              <a:t>e</a:t>
            </a:r>
            <a:r>
              <a:rPr sz="4000" b="0" spc="-105" dirty="0">
                <a:latin typeface="Calibri Light"/>
                <a:cs typeface="Calibri Light"/>
              </a:rPr>
              <a:t> </a:t>
            </a:r>
            <a:r>
              <a:rPr sz="4000" b="0" spc="-65" dirty="0" err="1" smtClean="0">
                <a:latin typeface="Calibri Light"/>
                <a:cs typeface="Calibri Light"/>
              </a:rPr>
              <a:t>p</a:t>
            </a:r>
            <a:r>
              <a:rPr sz="4000" b="0" spc="-60" dirty="0" err="1" smtClean="0">
                <a:latin typeface="Calibri Light"/>
                <a:cs typeface="Calibri Light"/>
              </a:rPr>
              <a:t>o</a:t>
            </a:r>
            <a:r>
              <a:rPr sz="4000" b="0" spc="-55" dirty="0" err="1" smtClean="0">
                <a:latin typeface="Calibri Light"/>
                <a:cs typeface="Calibri Light"/>
              </a:rPr>
              <a:t>d</a:t>
            </a:r>
            <a:r>
              <a:rPr sz="4000" b="0" spc="-50" dirty="0" err="1" smtClean="0">
                <a:latin typeface="Calibri Light"/>
                <a:cs typeface="Calibri Light"/>
              </a:rPr>
              <a:t>ej</a:t>
            </a:r>
            <a:r>
              <a:rPr sz="4000" b="0" spc="-80" dirty="0" err="1" smtClean="0">
                <a:latin typeface="Calibri Light"/>
                <a:cs typeface="Calibri Light"/>
              </a:rPr>
              <a:t>m</a:t>
            </a:r>
            <a:r>
              <a:rPr sz="4000" b="0" spc="-60" dirty="0" err="1" smtClean="0">
                <a:latin typeface="Calibri Light"/>
                <a:cs typeface="Calibri Light"/>
              </a:rPr>
              <a:t>owa</a:t>
            </a:r>
            <a:r>
              <a:rPr sz="4000" b="0" spc="-65" dirty="0" err="1" smtClean="0">
                <a:latin typeface="Calibri Light"/>
                <a:cs typeface="Calibri Light"/>
              </a:rPr>
              <a:t>n</a:t>
            </a:r>
            <a:r>
              <a:rPr sz="4000" b="0" spc="-50" dirty="0" err="1" smtClean="0">
                <a:latin typeface="Calibri Light"/>
                <a:cs typeface="Calibri Light"/>
              </a:rPr>
              <a:t>ie</a:t>
            </a:r>
            <a:r>
              <a:rPr lang="pl-PL" sz="4000" b="0" spc="-50" dirty="0" smtClean="0">
                <a:latin typeface="Calibri Light"/>
                <a:cs typeface="Calibri Light"/>
              </a:rPr>
              <a:t> </a:t>
            </a:r>
            <a:r>
              <a:rPr sz="4000" b="0" spc="-65" dirty="0" err="1" smtClean="0">
                <a:latin typeface="Calibri Light"/>
                <a:cs typeface="Calibri Light"/>
              </a:rPr>
              <a:t>d</a:t>
            </a:r>
            <a:r>
              <a:rPr sz="4000" b="0" spc="-55" dirty="0" err="1" smtClean="0">
                <a:latin typeface="Calibri Light"/>
                <a:cs typeface="Calibri Light"/>
              </a:rPr>
              <a:t>ecy</a:t>
            </a:r>
            <a:r>
              <a:rPr sz="4000" b="0" spc="-60" dirty="0" err="1" smtClean="0">
                <a:latin typeface="Calibri Light"/>
                <a:cs typeface="Calibri Light"/>
              </a:rPr>
              <a:t>z</a:t>
            </a:r>
            <a:r>
              <a:rPr sz="4000" b="0" spc="-45" dirty="0" err="1" smtClean="0">
                <a:latin typeface="Calibri Light"/>
                <a:cs typeface="Calibri Light"/>
              </a:rPr>
              <a:t>ji</a:t>
            </a:r>
            <a:endParaRPr sz="4000" dirty="0">
              <a:latin typeface="Calibri Light"/>
              <a:cs typeface="Calibri Ligh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309652F3-6A88-4137-B47C-2F048E172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95" y="2143125"/>
            <a:ext cx="7353300" cy="383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7CE683DB-A9A3-43C9-93DF-2BE1B0F1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5" y="6090853"/>
            <a:ext cx="29654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 dirty="0"/>
              <a:t>Created using </a:t>
            </a:r>
            <a:r>
              <a:rPr lang="en-US" altLang="en-US" sz="1200" dirty="0" err="1"/>
              <a:t>Picktochart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053" y="1539096"/>
            <a:ext cx="1132789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>
              <a:lnSpc>
                <a:spcPct val="100000"/>
              </a:lnSpc>
              <a:tabLst>
                <a:tab pos="4155440" algn="l"/>
              </a:tabLst>
            </a:pPr>
            <a:r>
              <a:rPr lang="pl-PL" sz="3600" dirty="0">
                <a:latin typeface="Arial"/>
                <a:cs typeface="Arial"/>
              </a:rPr>
              <a:t>Jak dobry jest twój proces podejmowania decyzji jako </a:t>
            </a:r>
            <a:r>
              <a:rPr lang="pl-PL" sz="3600" dirty="0" smtClean="0">
                <a:latin typeface="Arial"/>
                <a:cs typeface="Arial"/>
              </a:rPr>
              <a:t>przedsiębiorcy?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333" y="2895600"/>
            <a:ext cx="11515090" cy="37072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</a:pP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żd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ze</a:t>
            </a:r>
            <a:r>
              <a:rPr sz="2400" spc="-15" dirty="0">
                <a:latin typeface="Calibri"/>
                <a:cs typeface="Calibri"/>
              </a:rPr>
              <a:t>ds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spc="-15" dirty="0">
                <a:latin typeface="Calibri"/>
                <a:cs typeface="Calibri"/>
              </a:rPr>
              <a:t>wi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j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ła</a:t>
            </a:r>
            <a:r>
              <a:rPr sz="2400" spc="-15" dirty="0">
                <a:latin typeface="Calibri"/>
                <a:cs typeface="Calibri"/>
              </a:rPr>
              <a:t>sn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wa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a, 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zy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cy  </a:t>
            </a:r>
            <a:r>
              <a:rPr sz="2400" spc="-25" dirty="0">
                <a:latin typeface="Calibri"/>
                <a:cs typeface="Calibri"/>
              </a:rPr>
              <a:t>mam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ó</a:t>
            </a:r>
            <a:r>
              <a:rPr sz="2400" spc="-25" dirty="0">
                <a:latin typeface="Calibri"/>
                <a:cs typeface="Calibri"/>
              </a:rPr>
              <a:t>ż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30" dirty="0">
                <a:latin typeface="Calibri"/>
                <a:cs typeface="Calibri"/>
              </a:rPr>
              <a:t>os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ej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ci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w.</a:t>
            </a:r>
          </a:p>
          <a:p>
            <a:pPr marL="12700" marR="5080" algn="just">
              <a:lnSpc>
                <a:spcPct val="100000"/>
              </a:lnSpc>
            </a:pPr>
            <a:r>
              <a:rPr sz="2400" b="1" i="1" spc="-5" dirty="0">
                <a:latin typeface="Calibri"/>
                <a:cs typeface="Calibri"/>
              </a:rPr>
              <a:t>J</a:t>
            </a:r>
            <a:r>
              <a:rPr sz="2400" b="1" i="1" dirty="0">
                <a:latin typeface="Calibri"/>
                <a:cs typeface="Calibri"/>
              </a:rPr>
              <a:t>ak  </a:t>
            </a:r>
            <a:r>
              <a:rPr sz="2400" b="1" i="1" spc="-8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uni</a:t>
            </a:r>
            <a:r>
              <a:rPr sz="2400" b="1" i="1" dirty="0">
                <a:latin typeface="Calibri"/>
                <a:cs typeface="Calibri"/>
              </a:rPr>
              <a:t>k</a:t>
            </a:r>
            <a:r>
              <a:rPr sz="2400" b="1" i="1" spc="-5" dirty="0">
                <a:latin typeface="Calibri"/>
                <a:cs typeface="Calibri"/>
              </a:rPr>
              <a:t>n</a:t>
            </a:r>
            <a:r>
              <a:rPr sz="2400" b="1" i="1" spc="15" dirty="0">
                <a:latin typeface="Calibri"/>
                <a:cs typeface="Calibri"/>
              </a:rPr>
              <a:t>ą</a:t>
            </a:r>
            <a:r>
              <a:rPr sz="2400" b="1" i="1" dirty="0">
                <a:latin typeface="Calibri"/>
                <a:cs typeface="Calibri"/>
              </a:rPr>
              <a:t>ć  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5" dirty="0">
                <a:latin typeface="Calibri"/>
                <a:cs typeface="Calibri"/>
              </a:rPr>
              <a:t>e</a:t>
            </a:r>
            <a:r>
              <a:rPr sz="2400" b="1" i="1" dirty="0">
                <a:latin typeface="Calibri"/>
                <a:cs typeface="Calibri"/>
              </a:rPr>
              <a:t>jm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dirty="0">
                <a:latin typeface="Calibri"/>
                <a:cs typeface="Calibri"/>
              </a:rPr>
              <a:t>wa</a:t>
            </a:r>
            <a:r>
              <a:rPr sz="2400" b="1" i="1" spc="-5" dirty="0">
                <a:latin typeface="Calibri"/>
                <a:cs typeface="Calibri"/>
              </a:rPr>
              <a:t>ni</a:t>
            </a:r>
            <a:r>
              <a:rPr sz="2400" b="1" i="1" dirty="0">
                <a:latin typeface="Calibri"/>
                <a:cs typeface="Calibri"/>
              </a:rPr>
              <a:t>a  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spc="5" dirty="0">
                <a:latin typeface="Calibri"/>
                <a:cs typeface="Calibri"/>
              </a:rPr>
              <a:t>z</a:t>
            </a:r>
            <a:r>
              <a:rPr sz="2400" b="1" i="1" dirty="0">
                <a:latin typeface="Calibri"/>
                <a:cs typeface="Calibri"/>
              </a:rPr>
              <a:t>ły</a:t>
            </a:r>
            <a:r>
              <a:rPr sz="2400" b="1" i="1" spc="-20" dirty="0">
                <a:latin typeface="Calibri"/>
                <a:cs typeface="Calibri"/>
              </a:rPr>
              <a:t>c</a:t>
            </a:r>
            <a:r>
              <a:rPr sz="2400" b="1" i="1" dirty="0">
                <a:latin typeface="Calibri"/>
                <a:cs typeface="Calibri"/>
              </a:rPr>
              <a:t>h  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5" dirty="0">
                <a:latin typeface="Calibri"/>
                <a:cs typeface="Calibri"/>
              </a:rPr>
              <a:t>ec</a:t>
            </a:r>
            <a:r>
              <a:rPr sz="2400" b="1" i="1" dirty="0">
                <a:latin typeface="Calibri"/>
                <a:cs typeface="Calibri"/>
              </a:rPr>
              <a:t>y</a:t>
            </a:r>
            <a:r>
              <a:rPr sz="2400" b="1" i="1" spc="5" dirty="0">
                <a:latin typeface="Calibri"/>
                <a:cs typeface="Calibri"/>
              </a:rPr>
              <a:t>z</a:t>
            </a:r>
            <a:r>
              <a:rPr sz="2400" b="1" i="1" dirty="0">
                <a:latin typeface="Calibri"/>
                <a:cs typeface="Calibri"/>
              </a:rPr>
              <a:t>ji  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-  </a:t>
            </a:r>
            <a:r>
              <a:rPr sz="2400" b="1" i="1" spc="-8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lu</a:t>
            </a:r>
            <a:r>
              <a:rPr sz="2400" b="1" i="1" dirty="0">
                <a:latin typeface="Calibri"/>
                <a:cs typeface="Calibri"/>
              </a:rPr>
              <a:t>b  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spc="5" dirty="0">
                <a:latin typeface="Calibri"/>
                <a:cs typeface="Calibri"/>
              </a:rPr>
              <a:t>z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spc="-10" dirty="0">
                <a:latin typeface="Calibri"/>
                <a:cs typeface="Calibri"/>
              </a:rPr>
              <a:t>s</a:t>
            </a:r>
            <a:r>
              <a:rPr sz="2400" b="1" i="1" spc="-5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aw</a:t>
            </a:r>
            <a:r>
              <a:rPr sz="2400" b="1" i="1" spc="-5" dirty="0">
                <a:latin typeface="Calibri"/>
                <a:cs typeface="Calibri"/>
              </a:rPr>
              <a:t>ieni</a:t>
            </a:r>
            <a:r>
              <a:rPr sz="2400" b="1" i="1" dirty="0">
                <a:latin typeface="Calibri"/>
                <a:cs typeface="Calibri"/>
              </a:rPr>
              <a:t>a  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d</a:t>
            </a:r>
            <a:r>
              <a:rPr sz="2400" b="1" i="1" spc="-5" dirty="0">
                <a:latin typeface="Calibri"/>
                <a:cs typeface="Calibri"/>
              </a:rPr>
              <a:t>ec</a:t>
            </a:r>
            <a:r>
              <a:rPr sz="2400" b="1" i="1" dirty="0">
                <a:latin typeface="Calibri"/>
                <a:cs typeface="Calibri"/>
              </a:rPr>
              <a:t>y</a:t>
            </a:r>
            <a:r>
              <a:rPr sz="2400" b="1" i="1" spc="5" dirty="0">
                <a:latin typeface="Calibri"/>
                <a:cs typeface="Calibri"/>
              </a:rPr>
              <a:t>z</a:t>
            </a:r>
            <a:r>
              <a:rPr sz="2400" b="1" i="1" dirty="0">
                <a:latin typeface="Calibri"/>
                <a:cs typeface="Calibri"/>
              </a:rPr>
              <a:t>ji  </a:t>
            </a:r>
            <a:r>
              <a:rPr sz="2400" b="1" i="1" spc="-9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p</a:t>
            </a:r>
            <a:r>
              <a:rPr sz="2400" b="1" i="1" spc="-5" dirty="0">
                <a:latin typeface="Calibri"/>
                <a:cs typeface="Calibri"/>
              </a:rPr>
              <a:t>rz</a:t>
            </a:r>
            <a:r>
              <a:rPr sz="2400" b="1" i="1" spc="-15" dirty="0">
                <a:latin typeface="Calibri"/>
                <a:cs typeface="Calibri"/>
              </a:rPr>
              <a:t>y</a:t>
            </a:r>
            <a:r>
              <a:rPr sz="2400" b="1" i="1" spc="-10" dirty="0">
                <a:latin typeface="Calibri"/>
                <a:cs typeface="Calibri"/>
              </a:rPr>
              <a:t>pa</a:t>
            </a:r>
            <a:r>
              <a:rPr sz="2400" b="1" i="1" dirty="0">
                <a:latin typeface="Calibri"/>
                <a:cs typeface="Calibri"/>
              </a:rPr>
              <a:t>dk</a:t>
            </a:r>
            <a:r>
              <a:rPr sz="2400" b="1" i="1" spc="-5" dirty="0">
                <a:latin typeface="Calibri"/>
                <a:cs typeface="Calibri"/>
              </a:rPr>
              <a:t>o</a:t>
            </a:r>
            <a:r>
              <a:rPr sz="2400" b="1" i="1" spc="-15" dirty="0">
                <a:latin typeface="Calibri"/>
                <a:cs typeface="Calibri"/>
              </a:rPr>
              <a:t>wi</a:t>
            </a:r>
            <a:r>
              <a:rPr sz="2400" b="1" i="1" dirty="0">
                <a:latin typeface="Calibri"/>
                <a:cs typeface="Calibri"/>
              </a:rPr>
              <a:t>?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otrze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30" dirty="0">
                <a:latin typeface="Calibri"/>
                <a:cs typeface="Calibri"/>
              </a:rPr>
              <a:t> s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mat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zn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ej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ci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ecy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i,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z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25" dirty="0">
                <a:latin typeface="Calibri"/>
                <a:cs typeface="Calibri"/>
              </a:rPr>
              <a:t>l</a:t>
            </a:r>
            <a:r>
              <a:rPr sz="2400" spc="-20" dirty="0">
                <a:latin typeface="Calibri"/>
                <a:cs typeface="Calibri"/>
              </a:rPr>
              <a:t>ę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u 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20" dirty="0">
                <a:latin typeface="Calibri"/>
                <a:cs typeface="Calibri"/>
              </a:rPr>
              <a:t>ro</a:t>
            </a:r>
            <a:r>
              <a:rPr sz="2400" spc="-15" dirty="0">
                <a:latin typeface="Calibri"/>
                <a:cs typeface="Calibri"/>
              </a:rPr>
              <a:t>dz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10" dirty="0">
                <a:latin typeface="Calibri"/>
                <a:cs typeface="Calibri"/>
              </a:rPr>
              <a:t>cy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ji,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kt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ą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ą</a:t>
            </a:r>
            <a:r>
              <a:rPr sz="2400" spc="-20" dirty="0">
                <a:latin typeface="Calibri"/>
                <a:cs typeface="Calibri"/>
              </a:rPr>
              <a:t>ć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ł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ją</a:t>
            </a:r>
            <a:r>
              <a:rPr sz="2400" spc="-25" dirty="0">
                <a:latin typeface="Calibri"/>
                <a:cs typeface="Calibri"/>
              </a:rPr>
              <a:t> p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dj</a:t>
            </a:r>
            <a:r>
              <a:rPr sz="2400" spc="-35" dirty="0">
                <a:latin typeface="Calibri"/>
                <a:cs typeface="Calibri"/>
              </a:rPr>
              <a:t>ą</a:t>
            </a:r>
            <a:r>
              <a:rPr sz="2400" dirty="0">
                <a:latin typeface="Calibri"/>
                <a:cs typeface="Calibri"/>
              </a:rPr>
              <a:t>ć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ł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ie</a:t>
            </a:r>
            <a:r>
              <a:rPr sz="2400" dirty="0">
                <a:latin typeface="Calibri"/>
                <a:cs typeface="Calibri"/>
              </a:rPr>
              <a:t>m.</a:t>
            </a: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algn="just">
              <a:lnSpc>
                <a:spcPts val="2850"/>
              </a:lnSpc>
            </a:pP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b="1" i="1" spc="-30" dirty="0">
                <a:solidFill>
                  <a:srgbClr val="0070C0"/>
                </a:solidFill>
                <a:latin typeface="Calibri"/>
                <a:cs typeface="Calibri"/>
              </a:rPr>
              <a:t>U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ICJA</a:t>
            </a:r>
            <a:endParaRPr sz="2400" dirty="0">
              <a:latin typeface="Calibri"/>
              <a:cs typeface="Calibri"/>
            </a:endParaRPr>
          </a:p>
          <a:p>
            <a:pPr marL="12700" algn="just">
              <a:lnSpc>
                <a:spcPts val="2850"/>
              </a:lnSpc>
            </a:pPr>
            <a:r>
              <a:rPr lang="pl-PL" sz="2400" dirty="0">
                <a:cs typeface="Calibri"/>
              </a:rPr>
              <a:t>Chociaż ludzie mówią o tym jak o magicznym </a:t>
            </a:r>
            <a:r>
              <a:rPr lang="pl-PL" sz="2400" dirty="0" smtClean="0">
                <a:cs typeface="Calibri"/>
              </a:rPr>
              <a:t>„zmyśle”, </a:t>
            </a:r>
            <a:r>
              <a:rPr lang="pl-PL" sz="2400" dirty="0">
                <a:cs typeface="Calibri"/>
              </a:rPr>
              <a:t>intuicja jest w rzeczywistości połączeniem przeszłych doświadczeń i osobistych wartości. Intuicja jest doskonale akceptowalnym sposobem podejmowania prostych, ale skutecznych decyzji biznesowych.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053" y="1539096"/>
            <a:ext cx="11327892" cy="851531"/>
          </a:xfrm>
          <a:prstGeom prst="rect">
            <a:avLst/>
          </a:prstGeom>
        </p:spPr>
        <p:txBody>
          <a:bodyPr vert="horz" wrap="square" lIns="0" tIns="233696" rIns="0" bIns="0" rtlCol="0">
            <a:spAutoFit/>
          </a:bodyPr>
          <a:lstStyle/>
          <a:p>
            <a:pPr marL="706120">
              <a:lnSpc>
                <a:spcPct val="100000"/>
              </a:lnSpc>
            </a:pPr>
            <a:r>
              <a:rPr lang="pl-PL" dirty="0" smtClean="0"/>
              <a:t>Źródła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>
              <a:lnSpc>
                <a:spcPts val="2525"/>
              </a:lnSpc>
              <a:buFont typeface="Arial"/>
              <a:buChar char="•"/>
              <a:tabLst>
                <a:tab pos="505459" algn="l"/>
              </a:tabLst>
            </a:pPr>
            <a:r>
              <a:rPr spc="-20" dirty="0">
                <a:hlinkClick r:id="rId4"/>
              </a:rPr>
              <a:t>h</a:t>
            </a:r>
            <a:r>
              <a:rPr spc="-15" dirty="0">
                <a:hlinkClick r:id="rId4"/>
              </a:rPr>
              <a:t>tt</a:t>
            </a:r>
            <a:r>
              <a:rPr spc="-20" dirty="0">
                <a:hlinkClick r:id="rId4"/>
              </a:rPr>
              <a:t>p</a:t>
            </a:r>
            <a:r>
              <a:rPr spc="-5" dirty="0">
                <a:hlinkClick r:id="rId4"/>
              </a:rPr>
              <a:t>s</a:t>
            </a:r>
            <a:r>
              <a:rPr spc="-25" dirty="0">
                <a:hlinkClick r:id="rId4"/>
              </a:rPr>
              <a:t>:</a:t>
            </a:r>
            <a:r>
              <a:rPr spc="-10" dirty="0">
                <a:hlinkClick r:id="rId4"/>
              </a:rPr>
              <a:t>/</a:t>
            </a:r>
            <a:r>
              <a:rPr spc="-20" dirty="0">
                <a:hlinkClick r:id="rId4"/>
              </a:rPr>
              <a:t>/w</a:t>
            </a:r>
            <a:r>
              <a:rPr spc="-35" dirty="0">
                <a:hlinkClick r:id="rId4"/>
              </a:rPr>
              <a:t>w</a:t>
            </a:r>
            <a:r>
              <a:rPr spc="-20" dirty="0">
                <a:hlinkClick r:id="rId4"/>
              </a:rPr>
              <a:t>w</a:t>
            </a:r>
            <a:r>
              <a:rPr spc="-25" dirty="0">
                <a:hlinkClick r:id="rId4"/>
              </a:rPr>
              <a:t>.m</a:t>
            </a:r>
            <a:r>
              <a:rPr spc="-5" dirty="0">
                <a:hlinkClick r:id="rId4"/>
              </a:rPr>
              <a:t>i</a:t>
            </a:r>
            <a:r>
              <a:rPr spc="-20" dirty="0">
                <a:hlinkClick r:id="rId4"/>
              </a:rPr>
              <a:t>nd</a:t>
            </a:r>
            <a:r>
              <a:rPr spc="-15" dirty="0">
                <a:hlinkClick r:id="rId4"/>
              </a:rPr>
              <a:t>t</a:t>
            </a:r>
            <a:r>
              <a:rPr spc="-25" dirty="0">
                <a:hlinkClick r:id="rId4"/>
              </a:rPr>
              <a:t>o</a:t>
            </a:r>
            <a:r>
              <a:rPr spc="-10" dirty="0">
                <a:hlinkClick r:id="rId4"/>
              </a:rPr>
              <a:t>o</a:t>
            </a:r>
            <a:r>
              <a:rPr spc="-20" dirty="0">
                <a:hlinkClick r:id="rId4"/>
              </a:rPr>
              <a:t>l</a:t>
            </a:r>
            <a:r>
              <a:rPr spc="-5" dirty="0">
                <a:hlinkClick r:id="rId4"/>
              </a:rPr>
              <a:t>s</a:t>
            </a:r>
            <a:r>
              <a:rPr spc="-10" dirty="0">
                <a:hlinkClick r:id="rId4"/>
              </a:rPr>
              <a:t>.</a:t>
            </a:r>
            <a:r>
              <a:rPr spc="-15" dirty="0">
                <a:hlinkClick r:id="rId4"/>
              </a:rPr>
              <a:t> </a:t>
            </a:r>
            <a:r>
              <a:rPr spc="-30" dirty="0">
                <a:hlinkClick r:id="rId4"/>
              </a:rPr>
              <a:t>c</a:t>
            </a:r>
            <a:r>
              <a:rPr spc="-25" dirty="0">
                <a:hlinkClick r:id="rId4"/>
              </a:rPr>
              <a:t>om</a:t>
            </a:r>
            <a:r>
              <a:rPr spc="-10" dirty="0">
                <a:hlinkClick r:id="rId4"/>
              </a:rPr>
              <a:t>/</a:t>
            </a:r>
            <a:r>
              <a:rPr spc="-20" dirty="0">
                <a:hlinkClick r:id="rId4"/>
              </a:rPr>
              <a:t>p</a:t>
            </a:r>
            <a:r>
              <a:rPr spc="-15" dirty="0">
                <a:hlinkClick r:id="rId4"/>
              </a:rPr>
              <a:t>a</a:t>
            </a:r>
            <a:r>
              <a:rPr spc="-30" dirty="0">
                <a:hlinkClick r:id="rId4"/>
              </a:rPr>
              <a:t>g</a:t>
            </a:r>
            <a:r>
              <a:rPr spc="-20" dirty="0">
                <a:hlinkClick r:id="rId4"/>
              </a:rPr>
              <a:t>es</a:t>
            </a:r>
            <a:r>
              <a:rPr spc="-10" dirty="0">
                <a:hlinkClick r:id="rId4"/>
              </a:rPr>
              <a:t>/</a:t>
            </a:r>
            <a:r>
              <a:rPr spc="-25" dirty="0">
                <a:hlinkClick r:id="rId4"/>
              </a:rPr>
              <a:t>a</a:t>
            </a:r>
            <a:r>
              <a:rPr spc="-10" dirty="0">
                <a:hlinkClick r:id="rId4"/>
              </a:rPr>
              <a:t>r</a:t>
            </a:r>
            <a:r>
              <a:rPr spc="-15" dirty="0">
                <a:hlinkClick r:id="rId4"/>
              </a:rPr>
              <a:t>t</a:t>
            </a:r>
            <a:r>
              <a:rPr spc="-20" dirty="0">
                <a:hlinkClick r:id="rId4"/>
              </a:rPr>
              <a:t>i</a:t>
            </a:r>
            <a:r>
              <a:rPr spc="-15" dirty="0">
                <a:hlinkClick r:id="rId4"/>
              </a:rPr>
              <a:t>c</a:t>
            </a:r>
            <a:r>
              <a:rPr spc="-5" dirty="0">
                <a:hlinkClick r:id="rId4"/>
              </a:rPr>
              <a:t>l</a:t>
            </a:r>
            <a:r>
              <a:rPr spc="-20" dirty="0">
                <a:hlinkClick r:id="rId4"/>
              </a:rPr>
              <a:t>e</a:t>
            </a:r>
            <a:r>
              <a:rPr spc="-10" dirty="0">
                <a:hlinkClick r:id="rId4"/>
              </a:rPr>
              <a:t>/</a:t>
            </a:r>
            <a:r>
              <a:rPr spc="-20" dirty="0">
                <a:hlinkClick r:id="rId4"/>
              </a:rPr>
              <a:t>n</a:t>
            </a:r>
            <a:r>
              <a:rPr spc="-30" dirty="0">
                <a:hlinkClick r:id="rId4"/>
              </a:rPr>
              <a:t>e</a:t>
            </a:r>
            <a:r>
              <a:rPr spc="-20" dirty="0">
                <a:hlinkClick r:id="rId4"/>
              </a:rPr>
              <a:t>wTE</a:t>
            </a:r>
            <a:r>
              <a:rPr spc="-10" dirty="0">
                <a:hlinkClick r:id="rId4"/>
              </a:rPr>
              <a:t>D</a:t>
            </a:r>
            <a:r>
              <a:rPr spc="-30" dirty="0">
                <a:hlinkClick r:id="rId4"/>
              </a:rPr>
              <a:t>_</a:t>
            </a:r>
            <a:r>
              <a:rPr spc="-15" dirty="0">
                <a:hlinkClick r:id="rId4"/>
              </a:rPr>
              <a:t>79.</a:t>
            </a:r>
            <a:r>
              <a:rPr spc="-20" dirty="0">
                <a:latin typeface="Calibri"/>
                <a:cs typeface="Calibri"/>
                <a:hlinkClick r:id="rId4"/>
              </a:rPr>
              <a:t>htm</a:t>
            </a:r>
          </a:p>
          <a:p>
            <a:pPr marL="274320" marR="441325">
              <a:lnSpc>
                <a:spcPct val="70000"/>
              </a:lnSpc>
              <a:spcBef>
                <a:spcPts val="675"/>
              </a:spcBef>
              <a:buFont typeface="Arial"/>
              <a:buChar char="•"/>
              <a:tabLst>
                <a:tab pos="505459" algn="l"/>
              </a:tabLst>
            </a:pPr>
            <a:r>
              <a:rPr spc="-20" dirty="0">
                <a:hlinkClick r:id="rId5"/>
              </a:rPr>
              <a:t>h</a:t>
            </a:r>
            <a:r>
              <a:rPr spc="-15" dirty="0">
                <a:hlinkClick r:id="rId5"/>
              </a:rPr>
              <a:t>tt</a:t>
            </a:r>
            <a:r>
              <a:rPr spc="-20" dirty="0">
                <a:hlinkClick r:id="rId5"/>
              </a:rPr>
              <a:t>p</a:t>
            </a:r>
            <a:r>
              <a:rPr spc="-5" dirty="0">
                <a:hlinkClick r:id="rId5"/>
              </a:rPr>
              <a:t>s</a:t>
            </a:r>
            <a:r>
              <a:rPr spc="-25" dirty="0">
                <a:hlinkClick r:id="rId5"/>
              </a:rPr>
              <a:t>:</a:t>
            </a:r>
            <a:r>
              <a:rPr spc="-10" dirty="0">
                <a:hlinkClick r:id="rId5"/>
              </a:rPr>
              <a:t>/</a:t>
            </a:r>
            <a:r>
              <a:rPr spc="-20" dirty="0">
                <a:hlinkClick r:id="rId5"/>
              </a:rPr>
              <a:t>/</a:t>
            </a:r>
            <a:r>
              <a:rPr spc="-5" dirty="0">
                <a:hlinkClick r:id="rId5"/>
              </a:rPr>
              <a:t>l</a:t>
            </a:r>
            <a:r>
              <a:rPr spc="-30" dirty="0">
                <a:hlinkClick r:id="rId5"/>
              </a:rPr>
              <a:t>e</a:t>
            </a:r>
            <a:r>
              <a:rPr spc="-15" dirty="0">
                <a:hlinkClick r:id="rId5"/>
              </a:rPr>
              <a:t>a</a:t>
            </a:r>
            <a:r>
              <a:rPr spc="-30" dirty="0">
                <a:hlinkClick r:id="rId5"/>
              </a:rPr>
              <a:t>d</a:t>
            </a:r>
            <a:r>
              <a:rPr spc="-25" dirty="0">
                <a:hlinkClick r:id="rId5"/>
              </a:rPr>
              <a:t>m</a:t>
            </a:r>
            <a:r>
              <a:rPr spc="-15" dirty="0">
                <a:hlinkClick r:id="rId5"/>
              </a:rPr>
              <a:t>a</a:t>
            </a:r>
            <a:r>
              <a:rPr spc="-5" dirty="0">
                <a:hlinkClick r:id="rId5"/>
              </a:rPr>
              <a:t>s</a:t>
            </a:r>
            <a:r>
              <a:rPr spc="-15" dirty="0">
                <a:hlinkClick r:id="rId5"/>
              </a:rPr>
              <a:t>t</a:t>
            </a:r>
            <a:r>
              <a:rPr spc="-30" dirty="0">
                <a:hlinkClick r:id="rId5"/>
              </a:rPr>
              <a:t>e</a:t>
            </a:r>
            <a:r>
              <a:rPr spc="-25" dirty="0">
                <a:hlinkClick r:id="rId5"/>
              </a:rPr>
              <a:t>r</a:t>
            </a:r>
            <a:r>
              <a:rPr spc="-5" dirty="0">
                <a:hlinkClick r:id="rId5"/>
              </a:rPr>
              <a:t>s</a:t>
            </a:r>
            <a:r>
              <a:rPr spc="-20" dirty="0">
                <a:hlinkClick r:id="rId5"/>
              </a:rPr>
              <a:t>bl</a:t>
            </a:r>
            <a:r>
              <a:rPr spc="-10" dirty="0">
                <a:hlinkClick r:id="rId5"/>
              </a:rPr>
              <a:t>o</a:t>
            </a:r>
            <a:r>
              <a:rPr spc="-20" dirty="0">
                <a:hlinkClick r:id="rId5"/>
              </a:rPr>
              <a:t>g</a:t>
            </a:r>
            <a:r>
              <a:rPr spc="-25" dirty="0">
                <a:hlinkClick r:id="rId5"/>
              </a:rPr>
              <a:t>.</a:t>
            </a:r>
            <a:r>
              <a:rPr spc="-15" dirty="0">
                <a:hlinkClick r:id="rId5"/>
              </a:rPr>
              <a:t>c</a:t>
            </a:r>
            <a:r>
              <a:rPr spc="-10" dirty="0">
                <a:hlinkClick r:id="rId5"/>
              </a:rPr>
              <a:t>o</a:t>
            </a:r>
            <a:r>
              <a:rPr spc="-25" dirty="0">
                <a:hlinkClick r:id="rId5"/>
              </a:rPr>
              <a:t>m</a:t>
            </a:r>
            <a:r>
              <a:rPr spc="-20" dirty="0">
                <a:hlinkClick r:id="rId5"/>
              </a:rPr>
              <a:t>/</a:t>
            </a:r>
            <a:r>
              <a:rPr spc="-15" dirty="0">
                <a:hlinkClick r:id="rId5"/>
              </a:rPr>
              <a:t>2</a:t>
            </a:r>
            <a:r>
              <a:rPr spc="-25" dirty="0">
                <a:hlinkClick r:id="rId5"/>
              </a:rPr>
              <a:t>0</a:t>
            </a:r>
            <a:r>
              <a:rPr spc="-15" dirty="0">
                <a:hlinkClick r:id="rId5"/>
              </a:rPr>
              <a:t>1</a:t>
            </a:r>
            <a:r>
              <a:rPr spc="-25" dirty="0">
                <a:hlinkClick r:id="rId5"/>
              </a:rPr>
              <a:t>7</a:t>
            </a:r>
            <a:r>
              <a:rPr spc="-10" dirty="0">
                <a:hlinkClick r:id="rId5"/>
              </a:rPr>
              <a:t>/</a:t>
            </a:r>
            <a:r>
              <a:rPr spc="-25" dirty="0">
                <a:hlinkClick r:id="rId5"/>
              </a:rPr>
              <a:t>12</a:t>
            </a:r>
            <a:r>
              <a:rPr spc="-10" dirty="0">
                <a:hlinkClick r:id="rId5"/>
              </a:rPr>
              <a:t>/</a:t>
            </a:r>
            <a:r>
              <a:rPr spc="-25" dirty="0">
                <a:hlinkClick r:id="rId5"/>
              </a:rPr>
              <a:t>1</a:t>
            </a:r>
            <a:r>
              <a:rPr spc="-15" dirty="0">
                <a:hlinkClick r:id="rId5"/>
              </a:rPr>
              <a:t>5</a:t>
            </a:r>
            <a:r>
              <a:rPr spc="-20" dirty="0">
                <a:hlinkClick r:id="rId5"/>
              </a:rPr>
              <a:t>/</a:t>
            </a:r>
            <a:r>
              <a:rPr spc="-15" dirty="0">
                <a:hlinkClick r:id="rId5"/>
              </a:rPr>
              <a:t>6</a:t>
            </a:r>
            <a:r>
              <a:rPr spc="-15" dirty="0">
                <a:latin typeface="Calibri"/>
                <a:cs typeface="Calibri"/>
                <a:hlinkClick r:id="rId5"/>
              </a:rPr>
              <a:t>-</a:t>
            </a:r>
            <a:r>
              <a:rPr spc="-15" dirty="0">
                <a:hlinkClick r:id="rId5"/>
              </a:rPr>
              <a:t>k</a:t>
            </a:r>
            <a:r>
              <a:rPr spc="-30" dirty="0">
                <a:hlinkClick r:id="rId5"/>
              </a:rPr>
              <a:t>e</a:t>
            </a:r>
            <a:r>
              <a:rPr spc="-10" dirty="0">
                <a:hlinkClick r:id="rId5"/>
              </a:rPr>
              <a:t>y</a:t>
            </a:r>
            <a:r>
              <a:rPr spc="-15" dirty="0">
                <a:latin typeface="Calibri"/>
                <a:cs typeface="Calibri"/>
                <a:hlinkClick r:id="rId5"/>
              </a:rPr>
              <a:t>-</a:t>
            </a:r>
            <a:r>
              <a:rPr spc="-20" dirty="0">
                <a:latin typeface="Calibri"/>
                <a:cs typeface="Calibri"/>
                <a:hlinkClick r:id="rId5"/>
              </a:rPr>
              <a:t>b</a:t>
            </a:r>
            <a:r>
              <a:rPr spc="-30" dirty="0">
                <a:latin typeface="Calibri"/>
                <a:cs typeface="Calibri"/>
                <a:hlinkClick r:id="rId5"/>
              </a:rPr>
              <a:t>e</a:t>
            </a:r>
            <a:r>
              <a:rPr spc="-20" dirty="0">
                <a:latin typeface="Calibri"/>
                <a:cs typeface="Calibri"/>
                <a:hlinkClick r:id="rId5"/>
              </a:rPr>
              <a:t>ne</a:t>
            </a:r>
            <a:r>
              <a:rPr spc="-10" dirty="0">
                <a:latin typeface="Calibri"/>
                <a:cs typeface="Calibri"/>
                <a:hlinkClick r:id="rId5"/>
              </a:rPr>
              <a:t>f</a:t>
            </a:r>
            <a:r>
              <a:rPr dirty="0">
                <a:latin typeface="Calibri"/>
                <a:cs typeface="Calibri"/>
                <a:hlinkClick r:id="rId5"/>
              </a:rPr>
              <a:t>i</a:t>
            </a:r>
            <a:r>
              <a:rPr spc="-30" dirty="0">
                <a:latin typeface="Calibri"/>
                <a:cs typeface="Calibri"/>
                <a:hlinkClick r:id="rId5"/>
              </a:rPr>
              <a:t>t</a:t>
            </a:r>
            <a:r>
              <a:rPr spc="-5" dirty="0">
                <a:latin typeface="Calibri"/>
                <a:cs typeface="Calibri"/>
                <a:hlinkClick r:id="rId5"/>
              </a:rPr>
              <a:t>s</a:t>
            </a:r>
            <a:r>
              <a:rPr spc="-15" dirty="0">
                <a:latin typeface="Calibri"/>
                <a:cs typeface="Calibri"/>
                <a:hlinkClick r:id="rId5"/>
              </a:rPr>
              <a:t>-l</a:t>
            </a:r>
            <a:r>
              <a:rPr spc="-20" dirty="0">
                <a:latin typeface="Calibri"/>
                <a:cs typeface="Calibri"/>
                <a:hlinkClick r:id="rId5"/>
              </a:rPr>
              <a:t>e</a:t>
            </a:r>
            <a:r>
              <a:rPr spc="-15" dirty="0">
                <a:latin typeface="Calibri"/>
                <a:cs typeface="Calibri"/>
                <a:hlinkClick r:id="rId5"/>
              </a:rPr>
              <a:t>a</a:t>
            </a:r>
            <a:r>
              <a:rPr spc="-20" dirty="0">
                <a:latin typeface="Calibri"/>
                <a:cs typeface="Calibri"/>
                <a:hlinkClick r:id="rId5"/>
              </a:rPr>
              <a:t>d</a:t>
            </a:r>
            <a:r>
              <a:rPr spc="-30" dirty="0">
                <a:latin typeface="Calibri"/>
                <a:cs typeface="Calibri"/>
                <a:hlinkClick r:id="rId5"/>
              </a:rPr>
              <a:t>e</a:t>
            </a:r>
            <a:r>
              <a:rPr spc="-20" dirty="0">
                <a:latin typeface="Calibri"/>
                <a:cs typeface="Calibri"/>
                <a:hlinkClick r:id="rId5"/>
              </a:rPr>
              <a:t>rs</a:t>
            </a:r>
            <a:r>
              <a:rPr spc="-15" dirty="0">
                <a:latin typeface="Calibri"/>
                <a:cs typeface="Calibri"/>
                <a:hlinkClick r:id="rId5"/>
              </a:rPr>
              <a:t>-</a:t>
            </a:r>
            <a:r>
              <a:rPr spc="-20" dirty="0">
                <a:latin typeface="Calibri"/>
                <a:cs typeface="Calibri"/>
                <a:hlinkClick r:id="rId5"/>
              </a:rPr>
              <a:t>de</a:t>
            </a:r>
            <a:r>
              <a:rPr spc="-10" dirty="0">
                <a:latin typeface="Calibri"/>
                <a:cs typeface="Calibri"/>
                <a:hlinkClick r:id="rId5"/>
              </a:rPr>
              <a:t>r</a:t>
            </a:r>
            <a:r>
              <a:rPr spc="-20" dirty="0">
                <a:latin typeface="Calibri"/>
                <a:cs typeface="Calibri"/>
                <a:hlinkClick r:id="rId5"/>
              </a:rPr>
              <a:t>i</a:t>
            </a:r>
            <a:r>
              <a:rPr spc="-10" dirty="0">
                <a:latin typeface="Calibri"/>
                <a:cs typeface="Calibri"/>
                <a:hlinkClick r:id="rId5"/>
              </a:rPr>
              <a:t>v</a:t>
            </a:r>
            <a:r>
              <a:rPr spc="-20" dirty="0">
                <a:latin typeface="Calibri"/>
                <a:cs typeface="Calibri"/>
                <a:hlinkClick r:id="rId5"/>
              </a:rPr>
              <a:t>e</a:t>
            </a:r>
            <a:r>
              <a:rPr spc="-25" dirty="0">
                <a:latin typeface="Calibri"/>
                <a:cs typeface="Calibri"/>
                <a:hlinkClick r:id="rId5"/>
              </a:rPr>
              <a:t>-</a:t>
            </a:r>
            <a:r>
              <a:rPr spc="-20" dirty="0">
                <a:hlinkClick r:id="rId5"/>
              </a:rPr>
              <a:t>g</a:t>
            </a:r>
            <a:r>
              <a:rPr spc="-25" dirty="0">
                <a:hlinkClick r:id="rId5"/>
              </a:rPr>
              <a:t>o</a:t>
            </a:r>
            <a:r>
              <a:rPr spc="-10" dirty="0">
                <a:hlinkClick r:id="rId5"/>
              </a:rPr>
              <a:t>o</a:t>
            </a:r>
            <a:r>
              <a:rPr spc="-20" dirty="0">
                <a:hlinkClick r:id="rId5"/>
              </a:rPr>
              <a:t>d</a:t>
            </a:r>
            <a:r>
              <a:rPr spc="-25" dirty="0">
                <a:latin typeface="Calibri"/>
                <a:cs typeface="Calibri"/>
                <a:hlinkClick r:id="rId5"/>
              </a:rPr>
              <a:t>-</a:t>
            </a:r>
            <a:r>
              <a:rPr spc="-20" dirty="0">
                <a:latin typeface="Calibri"/>
                <a:cs typeface="Calibri"/>
                <a:hlinkClick r:id="rId5"/>
              </a:rPr>
              <a:t>de</a:t>
            </a:r>
            <a:r>
              <a:rPr spc="-15" dirty="0">
                <a:latin typeface="Calibri"/>
                <a:cs typeface="Calibri"/>
                <a:hlinkClick r:id="rId5"/>
              </a:rPr>
              <a:t>c</a:t>
            </a:r>
            <a:r>
              <a:rPr spc="-10" dirty="0">
                <a:latin typeface="Calibri"/>
                <a:cs typeface="Calibri"/>
                <a:hlinkClick r:id="rId5"/>
              </a:rPr>
              <a:t>i</a:t>
            </a:r>
            <a:r>
              <a:rPr spc="-20" dirty="0">
                <a:latin typeface="Calibri"/>
                <a:cs typeface="Calibri"/>
                <a:hlinkClick r:id="rId5"/>
              </a:rPr>
              <a:t>s</a:t>
            </a:r>
            <a:r>
              <a:rPr spc="-10" dirty="0">
                <a:latin typeface="Calibri"/>
                <a:cs typeface="Calibri"/>
                <a:hlinkClick r:id="rId5"/>
              </a:rPr>
              <a:t>io</a:t>
            </a:r>
            <a:r>
              <a:rPr spc="-30" dirty="0">
                <a:latin typeface="Calibri"/>
                <a:cs typeface="Calibri"/>
                <a:hlinkClick r:id="rId5"/>
              </a:rPr>
              <a:t>n</a:t>
            </a:r>
            <a:r>
              <a:rPr spc="-10" dirty="0">
                <a:latin typeface="Calibri"/>
                <a:cs typeface="Calibri"/>
                <a:hlinkClick r:id="rId5"/>
              </a:rPr>
              <a:t>-</a:t>
            </a:r>
            <a:r>
              <a:rPr u="none" spc="-5" dirty="0">
                <a:latin typeface="Calibri"/>
                <a:cs typeface="Calibri"/>
              </a:rPr>
              <a:t> </a:t>
            </a:r>
            <a:r>
              <a:rPr spc="-25" dirty="0">
                <a:hlinkClick r:id="rId5"/>
              </a:rPr>
              <a:t>m</a:t>
            </a:r>
            <a:r>
              <a:rPr spc="-15" dirty="0">
                <a:hlinkClick r:id="rId5"/>
              </a:rPr>
              <a:t>ak</a:t>
            </a:r>
            <a:r>
              <a:rPr spc="-5" dirty="0">
                <a:hlinkClick r:id="rId5"/>
              </a:rPr>
              <a:t>i</a:t>
            </a:r>
            <a:r>
              <a:rPr spc="-20" dirty="0">
                <a:hlinkClick r:id="rId5"/>
              </a:rPr>
              <a:t>n</a:t>
            </a:r>
            <a:r>
              <a:rPr spc="-30" dirty="0">
                <a:hlinkClick r:id="rId5"/>
              </a:rPr>
              <a:t>g</a:t>
            </a:r>
            <a:r>
              <a:rPr spc="-5" dirty="0">
                <a:hlinkClick r:id="rId5"/>
              </a:rPr>
              <a:t>s</a:t>
            </a:r>
            <a:r>
              <a:rPr spc="-15" dirty="0">
                <a:hlinkClick r:id="rId5"/>
              </a:rPr>
              <a:t>k</a:t>
            </a:r>
            <a:r>
              <a:rPr spc="-20" dirty="0">
                <a:hlinkClick r:id="rId5"/>
              </a:rPr>
              <a:t>i</a:t>
            </a:r>
            <a:r>
              <a:rPr spc="-5" dirty="0">
                <a:hlinkClick r:id="rId5"/>
              </a:rPr>
              <a:t>l</a:t>
            </a:r>
            <a:r>
              <a:rPr spc="-20" dirty="0">
                <a:hlinkClick r:id="rId5"/>
              </a:rPr>
              <a:t>l</a:t>
            </a:r>
            <a:r>
              <a:rPr spc="-5" dirty="0">
                <a:hlinkClick r:id="rId5"/>
              </a:rPr>
              <a:t>s</a:t>
            </a:r>
            <a:r>
              <a:rPr spc="-10" dirty="0">
                <a:hlinkClick r:id="rId5"/>
              </a:rPr>
              <a:t>/</a:t>
            </a:r>
          </a:p>
          <a:p>
            <a:pPr marL="274320" marR="5080">
              <a:lnSpc>
                <a:spcPct val="70000"/>
              </a:lnSpc>
              <a:spcBef>
                <a:spcPts val="500"/>
              </a:spcBef>
              <a:buFont typeface="Arial"/>
              <a:buChar char="•"/>
              <a:tabLst>
                <a:tab pos="505459" algn="l"/>
              </a:tabLst>
            </a:pPr>
            <a:r>
              <a:rPr spc="-60" dirty="0">
                <a:latin typeface="Calibri"/>
                <a:cs typeface="Calibri"/>
                <a:hlinkClick r:id="rId6"/>
              </a:rPr>
              <a:t>h</a:t>
            </a:r>
            <a:r>
              <a:rPr spc="-45" dirty="0">
                <a:latin typeface="Calibri"/>
                <a:cs typeface="Calibri"/>
                <a:hlinkClick r:id="rId6"/>
              </a:rPr>
              <a:t>t</a:t>
            </a:r>
            <a:r>
              <a:rPr spc="-35" dirty="0">
                <a:latin typeface="Calibri"/>
                <a:cs typeface="Calibri"/>
                <a:hlinkClick r:id="rId6"/>
              </a:rPr>
              <a:t>t</a:t>
            </a:r>
            <a:r>
              <a:rPr spc="-60" dirty="0">
                <a:latin typeface="Calibri"/>
                <a:cs typeface="Calibri"/>
                <a:hlinkClick r:id="rId6"/>
              </a:rPr>
              <a:t>p</a:t>
            </a:r>
            <a:r>
              <a:rPr spc="-40" dirty="0">
                <a:latin typeface="Calibri"/>
                <a:cs typeface="Calibri"/>
                <a:hlinkClick r:id="rId6"/>
              </a:rPr>
              <a:t>s</a:t>
            </a:r>
            <a:r>
              <a:rPr spc="-50" dirty="0">
                <a:latin typeface="Calibri"/>
                <a:cs typeface="Calibri"/>
                <a:hlinkClick r:id="rId6"/>
              </a:rPr>
              <a:t>:</a:t>
            </a:r>
            <a:r>
              <a:rPr spc="-40" dirty="0">
                <a:latin typeface="Calibri"/>
                <a:cs typeface="Calibri"/>
                <a:hlinkClick r:id="rId6"/>
              </a:rPr>
              <a:t>//</a:t>
            </a:r>
            <a:r>
              <a:rPr spc="-80" dirty="0">
                <a:latin typeface="Calibri"/>
                <a:cs typeface="Calibri"/>
                <a:hlinkClick r:id="rId6"/>
              </a:rPr>
              <a:t>ww</a:t>
            </a:r>
            <a:r>
              <a:rPr spc="-90" dirty="0">
                <a:latin typeface="Calibri"/>
                <a:cs typeface="Calibri"/>
                <a:hlinkClick r:id="rId6"/>
              </a:rPr>
              <a:t>w</a:t>
            </a:r>
            <a:r>
              <a:rPr spc="-30" dirty="0">
                <a:latin typeface="Calibri"/>
                <a:cs typeface="Calibri"/>
                <a:hlinkClick r:id="rId6"/>
              </a:rPr>
              <a:t>. </a:t>
            </a:r>
            <a:r>
              <a:rPr spc="-120" dirty="0">
                <a:hlinkClick r:id="rId6"/>
              </a:rPr>
              <a:t>m</a:t>
            </a:r>
            <a:r>
              <a:rPr spc="-60" dirty="0">
                <a:hlinkClick r:id="rId6"/>
              </a:rPr>
              <a:t>t</a:t>
            </a:r>
            <a:r>
              <a:rPr spc="-80" dirty="0">
                <a:hlinkClick r:id="rId6"/>
              </a:rPr>
              <a:t>d</a:t>
            </a:r>
            <a:r>
              <a:rPr spc="-45" dirty="0">
                <a:hlinkClick r:id="rId6"/>
              </a:rPr>
              <a:t>t</a:t>
            </a:r>
            <a:r>
              <a:rPr spc="-65" dirty="0">
                <a:hlinkClick r:id="rId6"/>
              </a:rPr>
              <a:t>r</a:t>
            </a:r>
            <a:r>
              <a:rPr spc="-75" dirty="0">
                <a:hlinkClick r:id="rId6"/>
              </a:rPr>
              <a:t>a</a:t>
            </a:r>
            <a:r>
              <a:rPr spc="-45" dirty="0">
                <a:hlinkClick r:id="rId6"/>
              </a:rPr>
              <a:t>i</a:t>
            </a:r>
            <a:r>
              <a:rPr spc="-80" dirty="0">
                <a:hlinkClick r:id="rId6"/>
              </a:rPr>
              <a:t>n</a:t>
            </a:r>
            <a:r>
              <a:rPr spc="-45" dirty="0">
                <a:hlinkClick r:id="rId6"/>
              </a:rPr>
              <a:t>i</a:t>
            </a:r>
            <a:r>
              <a:rPr spc="-80" dirty="0">
                <a:hlinkClick r:id="rId6"/>
              </a:rPr>
              <a:t>ng</a:t>
            </a:r>
            <a:r>
              <a:rPr spc="-30" dirty="0">
                <a:latin typeface="Calibri"/>
                <a:cs typeface="Calibri"/>
                <a:hlinkClick r:id="rId6"/>
              </a:rPr>
              <a:t>.</a:t>
            </a:r>
            <a:r>
              <a:rPr spc="-10" dirty="0">
                <a:latin typeface="Calibri"/>
                <a:cs typeface="Calibri"/>
                <a:hlinkClick r:id="rId6"/>
              </a:rPr>
              <a:t> </a:t>
            </a:r>
            <a:r>
              <a:rPr spc="-15" dirty="0">
                <a:hlinkClick r:id="rId6"/>
              </a:rPr>
              <a:t>c</a:t>
            </a:r>
            <a:r>
              <a:rPr spc="-25" dirty="0">
                <a:hlinkClick r:id="rId6"/>
              </a:rPr>
              <a:t>o</a:t>
            </a:r>
            <a:r>
              <a:rPr spc="-35" dirty="0">
                <a:hlinkClick r:id="rId6"/>
              </a:rPr>
              <a:t>m</a:t>
            </a:r>
            <a:r>
              <a:rPr spc="-20" dirty="0">
                <a:hlinkClick r:id="rId6"/>
              </a:rPr>
              <a:t>/</a:t>
            </a:r>
            <a:r>
              <a:rPr spc="-25" dirty="0">
                <a:hlinkClick r:id="rId6"/>
              </a:rPr>
              <a:t>bl</a:t>
            </a:r>
            <a:r>
              <a:rPr spc="-10" dirty="0">
                <a:hlinkClick r:id="rId6"/>
              </a:rPr>
              <a:t>o</a:t>
            </a:r>
            <a:r>
              <a:rPr spc="-30" dirty="0">
                <a:hlinkClick r:id="rId6"/>
              </a:rPr>
              <a:t>g</a:t>
            </a:r>
            <a:r>
              <a:rPr spc="-20" dirty="0">
                <a:hlinkClick r:id="rId6"/>
              </a:rPr>
              <a:t>/</a:t>
            </a:r>
            <a:r>
              <a:rPr spc="-25" dirty="0">
                <a:hlinkClick r:id="rId6"/>
              </a:rPr>
              <a:t>5</a:t>
            </a:r>
            <a:r>
              <a:rPr spc="-25" dirty="0">
                <a:latin typeface="Calibri"/>
                <a:cs typeface="Calibri"/>
                <a:hlinkClick r:id="rId6"/>
              </a:rPr>
              <a:t>-</a:t>
            </a:r>
            <a:r>
              <a:rPr spc="-20" dirty="0">
                <a:latin typeface="Calibri"/>
                <a:cs typeface="Calibri"/>
                <a:hlinkClick r:id="rId6"/>
              </a:rPr>
              <a:t>reas</a:t>
            </a:r>
            <a:r>
              <a:rPr spc="-25" dirty="0">
                <a:latin typeface="Calibri"/>
                <a:cs typeface="Calibri"/>
                <a:hlinkClick r:id="rId6"/>
              </a:rPr>
              <a:t>o</a:t>
            </a:r>
            <a:r>
              <a:rPr spc="-30" dirty="0">
                <a:latin typeface="Calibri"/>
                <a:cs typeface="Calibri"/>
                <a:hlinkClick r:id="rId6"/>
              </a:rPr>
              <a:t>n</a:t>
            </a:r>
            <a:r>
              <a:rPr spc="-15" dirty="0">
                <a:latin typeface="Calibri"/>
                <a:cs typeface="Calibri"/>
                <a:hlinkClick r:id="rId6"/>
              </a:rPr>
              <a:t>s</a:t>
            </a:r>
            <a:r>
              <a:rPr spc="-25" dirty="0">
                <a:latin typeface="Calibri"/>
                <a:cs typeface="Calibri"/>
                <a:hlinkClick r:id="rId6"/>
              </a:rPr>
              <a:t>-</a:t>
            </a:r>
            <a:r>
              <a:rPr spc="-35" dirty="0">
                <a:hlinkClick r:id="rId6"/>
              </a:rPr>
              <a:t>w</a:t>
            </a:r>
            <a:r>
              <a:rPr spc="-30" dirty="0">
                <a:hlinkClick r:id="rId6"/>
              </a:rPr>
              <a:t>h</a:t>
            </a:r>
            <a:r>
              <a:rPr spc="-10" dirty="0">
                <a:hlinkClick r:id="rId6"/>
              </a:rPr>
              <a:t>y</a:t>
            </a:r>
            <a:r>
              <a:rPr spc="-25" dirty="0">
                <a:latin typeface="Calibri"/>
                <a:cs typeface="Calibri"/>
                <a:hlinkClick r:id="rId6"/>
              </a:rPr>
              <a:t>-</a:t>
            </a:r>
            <a:r>
              <a:rPr spc="-20" dirty="0">
                <a:latin typeface="Calibri"/>
                <a:cs typeface="Calibri"/>
                <a:hlinkClick r:id="rId6"/>
              </a:rPr>
              <a:t>d</a:t>
            </a:r>
            <a:r>
              <a:rPr spc="-30" dirty="0">
                <a:latin typeface="Calibri"/>
                <a:cs typeface="Calibri"/>
                <a:hlinkClick r:id="rId6"/>
              </a:rPr>
              <a:t>ec</a:t>
            </a:r>
            <a:r>
              <a:rPr spc="-20" dirty="0">
                <a:latin typeface="Calibri"/>
                <a:cs typeface="Calibri"/>
                <a:hlinkClick r:id="rId6"/>
              </a:rPr>
              <a:t>isi</a:t>
            </a:r>
            <a:r>
              <a:rPr spc="-10" dirty="0">
                <a:latin typeface="Calibri"/>
                <a:cs typeface="Calibri"/>
                <a:hlinkClick r:id="rId6"/>
              </a:rPr>
              <a:t>o</a:t>
            </a:r>
            <a:r>
              <a:rPr spc="-30" dirty="0">
                <a:latin typeface="Calibri"/>
                <a:cs typeface="Calibri"/>
                <a:hlinkClick r:id="rId6"/>
              </a:rPr>
              <a:t>n</a:t>
            </a:r>
            <a:r>
              <a:rPr spc="-15" dirty="0">
                <a:latin typeface="Calibri"/>
                <a:cs typeface="Calibri"/>
                <a:hlinkClick r:id="rId6"/>
              </a:rPr>
              <a:t>-</a:t>
            </a:r>
            <a:r>
              <a:rPr spc="-35" dirty="0">
                <a:hlinkClick r:id="rId6"/>
              </a:rPr>
              <a:t>m</a:t>
            </a:r>
            <a:r>
              <a:rPr spc="-25" dirty="0">
                <a:hlinkClick r:id="rId6"/>
              </a:rPr>
              <a:t>a</a:t>
            </a:r>
            <a:r>
              <a:rPr spc="-30" dirty="0">
                <a:hlinkClick r:id="rId6"/>
              </a:rPr>
              <a:t>k</a:t>
            </a:r>
            <a:r>
              <a:rPr spc="-5" dirty="0">
                <a:hlinkClick r:id="rId6"/>
              </a:rPr>
              <a:t>i</a:t>
            </a:r>
            <a:r>
              <a:rPr spc="-20" dirty="0">
                <a:hlinkClick r:id="rId6"/>
              </a:rPr>
              <a:t>n</a:t>
            </a:r>
            <a:r>
              <a:rPr spc="-35" dirty="0">
                <a:hlinkClick r:id="rId6"/>
              </a:rPr>
              <a:t>g</a:t>
            </a:r>
            <a:r>
              <a:rPr spc="-25" dirty="0">
                <a:latin typeface="Calibri"/>
                <a:cs typeface="Calibri"/>
                <a:hlinkClick r:id="rId6"/>
              </a:rPr>
              <a:t>-</a:t>
            </a:r>
            <a:r>
              <a:rPr spc="-20" dirty="0">
                <a:latin typeface="Calibri"/>
                <a:cs typeface="Calibri"/>
                <a:hlinkClick r:id="rId6"/>
              </a:rPr>
              <a:t>s</a:t>
            </a:r>
            <a:r>
              <a:rPr spc="-25" dirty="0">
                <a:latin typeface="Calibri"/>
                <a:cs typeface="Calibri"/>
                <a:hlinkClick r:id="rId6"/>
              </a:rPr>
              <a:t>k</a:t>
            </a:r>
            <a:r>
              <a:rPr dirty="0">
                <a:latin typeface="Calibri"/>
                <a:cs typeface="Calibri"/>
                <a:hlinkClick r:id="rId6"/>
              </a:rPr>
              <a:t>i</a:t>
            </a:r>
            <a:r>
              <a:rPr spc="-20" dirty="0">
                <a:latin typeface="Calibri"/>
                <a:cs typeface="Calibri"/>
                <a:hlinkClick r:id="rId6"/>
              </a:rPr>
              <a:t>lls</a:t>
            </a:r>
            <a:r>
              <a:rPr spc="-25" dirty="0">
                <a:latin typeface="Calibri"/>
                <a:cs typeface="Calibri"/>
                <a:hlinkClick r:id="rId6"/>
              </a:rPr>
              <a:t>-a</a:t>
            </a:r>
            <a:r>
              <a:rPr spc="-10" dirty="0">
                <a:latin typeface="Calibri"/>
                <a:cs typeface="Calibri"/>
                <a:hlinkClick r:id="rId6"/>
              </a:rPr>
              <a:t>r</a:t>
            </a:r>
            <a:r>
              <a:rPr spc="-30" dirty="0">
                <a:latin typeface="Calibri"/>
                <a:cs typeface="Calibri"/>
                <a:hlinkClick r:id="rId6"/>
              </a:rPr>
              <a:t>e</a:t>
            </a:r>
            <a:r>
              <a:rPr spc="-25" dirty="0">
                <a:latin typeface="Calibri"/>
                <a:cs typeface="Calibri"/>
                <a:hlinkClick r:id="rId6"/>
              </a:rPr>
              <a:t>-</a:t>
            </a:r>
            <a:r>
              <a:rPr spc="-20" dirty="0">
                <a:latin typeface="Calibri"/>
                <a:cs typeface="Calibri"/>
                <a:hlinkClick r:id="rId6"/>
              </a:rPr>
              <a:t>s</a:t>
            </a:r>
            <a:r>
              <a:rPr spc="-10" dirty="0">
                <a:latin typeface="Calibri"/>
                <a:cs typeface="Calibri"/>
                <a:hlinkClick r:id="rId6"/>
              </a:rPr>
              <a:t>o</a:t>
            </a:r>
            <a:r>
              <a:rPr spc="-25" dirty="0">
                <a:latin typeface="Calibri"/>
                <a:cs typeface="Calibri"/>
                <a:hlinkClick r:id="rId6"/>
              </a:rPr>
              <a:t>-</a:t>
            </a:r>
            <a:r>
              <a:rPr spc="-15" dirty="0">
                <a:latin typeface="Calibri"/>
                <a:cs typeface="Calibri"/>
                <a:hlinkClick r:id="rId6"/>
              </a:rPr>
              <a:t>i</a:t>
            </a:r>
            <a:r>
              <a:rPr spc="-25" dirty="0">
                <a:latin typeface="Calibri"/>
                <a:cs typeface="Calibri"/>
                <a:hlinkClick r:id="rId6"/>
              </a:rPr>
              <a:t>m</a:t>
            </a:r>
            <a:r>
              <a:rPr spc="-30" dirty="0">
                <a:latin typeface="Calibri"/>
                <a:cs typeface="Calibri"/>
                <a:hlinkClick r:id="rId6"/>
              </a:rPr>
              <a:t>p</a:t>
            </a:r>
            <a:r>
              <a:rPr spc="-25" dirty="0">
                <a:latin typeface="Calibri"/>
                <a:cs typeface="Calibri"/>
                <a:hlinkClick r:id="rId6"/>
              </a:rPr>
              <a:t>o</a:t>
            </a:r>
            <a:r>
              <a:rPr spc="-20" dirty="0">
                <a:latin typeface="Calibri"/>
                <a:cs typeface="Calibri"/>
                <a:hlinkClick r:id="rId6"/>
              </a:rPr>
              <a:t>r</a:t>
            </a:r>
            <a:r>
              <a:rPr spc="-30" dirty="0">
                <a:latin typeface="Calibri"/>
                <a:cs typeface="Calibri"/>
                <a:hlinkClick r:id="rId6"/>
              </a:rPr>
              <a:t>t</a:t>
            </a:r>
            <a:r>
              <a:rPr spc="-15" dirty="0">
                <a:latin typeface="Calibri"/>
                <a:cs typeface="Calibri"/>
                <a:hlinkClick r:id="rId6"/>
              </a:rPr>
              <a:t>a</a:t>
            </a:r>
            <a:r>
              <a:rPr spc="-30" dirty="0">
                <a:latin typeface="Calibri"/>
                <a:cs typeface="Calibri"/>
                <a:hlinkClick r:id="rId6"/>
              </a:rPr>
              <a:t>n</a:t>
            </a:r>
            <a:r>
              <a:rPr spc="-15" dirty="0">
                <a:latin typeface="Calibri"/>
                <a:cs typeface="Calibri"/>
                <a:hlinkClick r:id="rId6"/>
              </a:rPr>
              <a:t>t</a:t>
            </a:r>
            <a:r>
              <a:rPr spc="-10" dirty="0">
                <a:latin typeface="Calibri"/>
                <a:cs typeface="Calibri"/>
                <a:hlinkClick r:id="rId6"/>
              </a:rPr>
              <a:t>-</a:t>
            </a:r>
            <a:r>
              <a:rPr u="none" spc="-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  <a:hlinkClick r:id="rId6"/>
              </a:rPr>
              <a:t>in</a:t>
            </a:r>
            <a:r>
              <a:rPr spc="-15" dirty="0">
                <a:latin typeface="Calibri"/>
                <a:cs typeface="Calibri"/>
                <a:hlinkClick r:id="rId6"/>
              </a:rPr>
              <a:t>-</a:t>
            </a:r>
            <a:r>
              <a:rPr spc="-35" dirty="0">
                <a:hlinkClick r:id="rId6"/>
              </a:rPr>
              <a:t>m</a:t>
            </a:r>
            <a:r>
              <a:rPr spc="-25" dirty="0">
                <a:hlinkClick r:id="rId6"/>
              </a:rPr>
              <a:t>a</a:t>
            </a:r>
            <a:r>
              <a:rPr spc="-30" dirty="0">
                <a:hlinkClick r:id="rId6"/>
              </a:rPr>
              <a:t>n</a:t>
            </a:r>
            <a:r>
              <a:rPr spc="-15" dirty="0">
                <a:hlinkClick r:id="rId6"/>
              </a:rPr>
              <a:t>a</a:t>
            </a:r>
            <a:r>
              <a:rPr spc="-30" dirty="0">
                <a:hlinkClick r:id="rId6"/>
              </a:rPr>
              <a:t>g</a:t>
            </a:r>
            <a:r>
              <a:rPr spc="-20" dirty="0">
                <a:hlinkClick r:id="rId6"/>
              </a:rPr>
              <a:t>e</a:t>
            </a:r>
            <a:r>
              <a:rPr spc="-35" dirty="0">
                <a:hlinkClick r:id="rId6"/>
              </a:rPr>
              <a:t>m</a:t>
            </a:r>
            <a:r>
              <a:rPr spc="-20" dirty="0">
                <a:hlinkClick r:id="rId6"/>
              </a:rPr>
              <a:t>e</a:t>
            </a:r>
            <a:r>
              <a:rPr spc="-30" dirty="0">
                <a:hlinkClick r:id="rId6"/>
              </a:rPr>
              <a:t>n</a:t>
            </a:r>
            <a:r>
              <a:rPr spc="-15" dirty="0">
                <a:hlinkClick r:id="rId6"/>
              </a:rPr>
              <a:t>t</a:t>
            </a:r>
            <a:r>
              <a:rPr spc="-25" dirty="0">
                <a:hlinkClick r:id="rId6"/>
              </a:rPr>
              <a:t>.</a:t>
            </a:r>
            <a:r>
              <a:rPr spc="-20" dirty="0">
                <a:hlinkClick r:id="rId6"/>
              </a:rPr>
              <a:t>h</a:t>
            </a:r>
            <a:r>
              <a:rPr spc="-30" dirty="0">
                <a:hlinkClick r:id="rId6"/>
              </a:rPr>
              <a:t>t</a:t>
            </a:r>
            <a:r>
              <a:rPr spc="-20" dirty="0">
                <a:hlinkClick r:id="rId6"/>
              </a:rPr>
              <a:t>m</a:t>
            </a:r>
          </a:p>
          <a:p>
            <a:pPr marL="504190" indent="-229870">
              <a:lnSpc>
                <a:spcPts val="1955"/>
              </a:lnSpc>
              <a:buFont typeface="Arial"/>
              <a:buChar char="•"/>
              <a:tabLst>
                <a:tab pos="505459" algn="l"/>
              </a:tabLst>
            </a:pPr>
            <a:r>
              <a:rPr spc="-60" dirty="0">
                <a:latin typeface="Calibri"/>
                <a:cs typeface="Calibri"/>
                <a:hlinkClick r:id="rId7"/>
              </a:rPr>
              <a:t>h</a:t>
            </a:r>
            <a:r>
              <a:rPr spc="-45" dirty="0">
                <a:latin typeface="Calibri"/>
                <a:cs typeface="Calibri"/>
                <a:hlinkClick r:id="rId7"/>
              </a:rPr>
              <a:t>t</a:t>
            </a:r>
            <a:r>
              <a:rPr spc="-35" dirty="0">
                <a:latin typeface="Calibri"/>
                <a:cs typeface="Calibri"/>
                <a:hlinkClick r:id="rId7"/>
              </a:rPr>
              <a:t>t</a:t>
            </a:r>
            <a:r>
              <a:rPr spc="-60" dirty="0">
                <a:latin typeface="Calibri"/>
                <a:cs typeface="Calibri"/>
                <a:hlinkClick r:id="rId7"/>
              </a:rPr>
              <a:t>p</a:t>
            </a:r>
            <a:r>
              <a:rPr spc="-40" dirty="0">
                <a:latin typeface="Calibri"/>
                <a:cs typeface="Calibri"/>
                <a:hlinkClick r:id="rId7"/>
              </a:rPr>
              <a:t>s</a:t>
            </a:r>
            <a:r>
              <a:rPr spc="-50" dirty="0">
                <a:latin typeface="Calibri"/>
                <a:cs typeface="Calibri"/>
                <a:hlinkClick r:id="rId7"/>
              </a:rPr>
              <a:t>:</a:t>
            </a:r>
            <a:r>
              <a:rPr spc="-40" dirty="0">
                <a:latin typeface="Calibri"/>
                <a:cs typeface="Calibri"/>
                <a:hlinkClick r:id="rId7"/>
              </a:rPr>
              <a:t>//</a:t>
            </a:r>
            <a:r>
              <a:rPr spc="-80" dirty="0">
                <a:latin typeface="Calibri"/>
                <a:cs typeface="Calibri"/>
                <a:hlinkClick r:id="rId7"/>
              </a:rPr>
              <a:t>ww</a:t>
            </a:r>
            <a:r>
              <a:rPr spc="-90" dirty="0">
                <a:latin typeface="Calibri"/>
                <a:cs typeface="Calibri"/>
                <a:hlinkClick r:id="rId7"/>
              </a:rPr>
              <a:t>w</a:t>
            </a:r>
            <a:r>
              <a:rPr spc="-30" dirty="0">
                <a:latin typeface="Calibri"/>
                <a:cs typeface="Calibri"/>
                <a:hlinkClick r:id="rId7"/>
              </a:rPr>
              <a:t>.</a:t>
            </a:r>
            <a:r>
              <a:rPr spc="-20" dirty="0">
                <a:latin typeface="Calibri"/>
                <a:cs typeface="Calibri"/>
                <a:hlinkClick r:id="rId7"/>
              </a:rPr>
              <a:t> </a:t>
            </a:r>
            <a:r>
              <a:rPr spc="-60" dirty="0">
                <a:hlinkClick r:id="rId7"/>
              </a:rPr>
              <a:t>co</a:t>
            </a:r>
            <a:r>
              <a:rPr spc="-55" dirty="0">
                <a:hlinkClick r:id="rId7"/>
              </a:rPr>
              <a:t>n</a:t>
            </a:r>
            <a:r>
              <a:rPr spc="-75" dirty="0">
                <a:hlinkClick r:id="rId7"/>
              </a:rPr>
              <a:t>o</a:t>
            </a:r>
            <a:r>
              <a:rPr spc="-50" dirty="0">
                <a:hlinkClick r:id="rId7"/>
              </a:rPr>
              <a:t>v</a:t>
            </a:r>
            <a:r>
              <a:rPr spc="-65" dirty="0">
                <a:hlinkClick r:id="rId7"/>
              </a:rPr>
              <a:t>e</a:t>
            </a:r>
            <a:r>
              <a:rPr spc="-40" dirty="0">
                <a:hlinkClick r:id="rId7"/>
              </a:rPr>
              <a:t>r</a:t>
            </a:r>
            <a:r>
              <a:rPr spc="-50" dirty="0">
                <a:hlinkClick r:id="rId7"/>
              </a:rPr>
              <a:t>c</a:t>
            </a:r>
            <a:r>
              <a:rPr spc="-60" dirty="0">
                <a:hlinkClick r:id="rId7"/>
              </a:rPr>
              <a:t>o</a:t>
            </a:r>
            <a:r>
              <a:rPr spc="-110" dirty="0">
                <a:hlinkClick r:id="rId7"/>
              </a:rPr>
              <a:t>m</a:t>
            </a:r>
            <a:r>
              <a:rPr spc="-55" dirty="0">
                <a:hlinkClick r:id="rId7"/>
              </a:rPr>
              <a:t>p</a:t>
            </a:r>
            <a:r>
              <a:rPr spc="-65" dirty="0">
                <a:hlinkClick r:id="rId7"/>
              </a:rPr>
              <a:t>a</a:t>
            </a:r>
            <a:r>
              <a:rPr spc="-55" dirty="0">
                <a:hlinkClick r:id="rId7"/>
              </a:rPr>
              <a:t>n</a:t>
            </a:r>
            <a:r>
              <a:rPr spc="-65" dirty="0">
                <a:hlinkClick r:id="rId7"/>
              </a:rPr>
              <a:t>y</a:t>
            </a:r>
            <a:r>
              <a:rPr spc="-30" dirty="0">
                <a:latin typeface="Calibri"/>
                <a:cs typeface="Calibri"/>
                <a:hlinkClick r:id="rId7"/>
              </a:rPr>
              <a:t>. </a:t>
            </a:r>
            <a:r>
              <a:rPr spc="-60" dirty="0">
                <a:latin typeface="Calibri"/>
                <a:cs typeface="Calibri"/>
                <a:hlinkClick r:id="rId7"/>
              </a:rPr>
              <a:t>c</a:t>
            </a:r>
            <a:r>
              <a:rPr spc="-75" dirty="0">
                <a:latin typeface="Calibri"/>
                <a:cs typeface="Calibri"/>
                <a:hlinkClick r:id="rId7"/>
              </a:rPr>
              <a:t>o</a:t>
            </a:r>
            <a:r>
              <a:rPr spc="-85" dirty="0">
                <a:latin typeface="Calibri"/>
                <a:cs typeface="Calibri"/>
                <a:hlinkClick r:id="rId7"/>
              </a:rPr>
              <a:t>m/</a:t>
            </a:r>
            <a:r>
              <a:rPr dirty="0">
                <a:latin typeface="Calibri"/>
                <a:cs typeface="Calibri"/>
                <a:hlinkClick r:id="rId7"/>
              </a:rPr>
              <a:t> </a:t>
            </a:r>
            <a:r>
              <a:rPr spc="-15" dirty="0">
                <a:hlinkClick r:id="rId7"/>
              </a:rPr>
              <a:t>tea</a:t>
            </a:r>
            <a:r>
              <a:rPr spc="-20" dirty="0">
                <a:hlinkClick r:id="rId7"/>
              </a:rPr>
              <a:t>ch</a:t>
            </a:r>
            <a:r>
              <a:rPr spc="-5" dirty="0">
                <a:hlinkClick r:id="rId7"/>
              </a:rPr>
              <a:t>i</a:t>
            </a:r>
            <a:r>
              <a:rPr spc="-20" dirty="0">
                <a:hlinkClick r:id="rId7"/>
              </a:rPr>
              <a:t>ng</a:t>
            </a:r>
            <a:r>
              <a:rPr spc="-15" dirty="0">
                <a:latin typeface="Calibri"/>
                <a:cs typeface="Calibri"/>
                <a:hlinkClick r:id="rId7"/>
              </a:rPr>
              <a:t>-</a:t>
            </a:r>
            <a:r>
              <a:rPr spc="-20" dirty="0">
                <a:latin typeface="Calibri"/>
                <a:cs typeface="Calibri"/>
                <a:hlinkClick r:id="rId7"/>
              </a:rPr>
              <a:t>de</a:t>
            </a:r>
            <a:r>
              <a:rPr spc="-15" dirty="0">
                <a:latin typeface="Calibri"/>
                <a:cs typeface="Calibri"/>
                <a:hlinkClick r:id="rId7"/>
              </a:rPr>
              <a:t>c</a:t>
            </a:r>
            <a:r>
              <a:rPr spc="-20" dirty="0">
                <a:latin typeface="Calibri"/>
                <a:cs typeface="Calibri"/>
                <a:hlinkClick r:id="rId7"/>
              </a:rPr>
              <a:t>i</a:t>
            </a:r>
            <a:r>
              <a:rPr spc="-5" dirty="0">
                <a:latin typeface="Calibri"/>
                <a:cs typeface="Calibri"/>
                <a:hlinkClick r:id="rId7"/>
              </a:rPr>
              <a:t>s</a:t>
            </a:r>
            <a:r>
              <a:rPr spc="-20" dirty="0">
                <a:latin typeface="Calibri"/>
                <a:cs typeface="Calibri"/>
                <a:hlinkClick r:id="rId7"/>
              </a:rPr>
              <a:t>i</a:t>
            </a:r>
            <a:r>
              <a:rPr spc="-25" dirty="0">
                <a:latin typeface="Calibri"/>
                <a:cs typeface="Calibri"/>
                <a:hlinkClick r:id="rId7"/>
              </a:rPr>
              <a:t>o</a:t>
            </a:r>
            <a:r>
              <a:rPr spc="-20" dirty="0">
                <a:latin typeface="Calibri"/>
                <a:cs typeface="Calibri"/>
                <a:hlinkClick r:id="rId7"/>
              </a:rPr>
              <a:t>n</a:t>
            </a:r>
            <a:r>
              <a:rPr spc="-15" dirty="0">
                <a:latin typeface="Calibri"/>
                <a:cs typeface="Calibri"/>
                <a:hlinkClick r:id="rId7"/>
              </a:rPr>
              <a:t>-</a:t>
            </a:r>
            <a:r>
              <a:rPr spc="-20" dirty="0">
                <a:latin typeface="Calibri"/>
                <a:cs typeface="Calibri"/>
                <a:hlinkClick r:id="rId7"/>
              </a:rPr>
              <a:t>de</a:t>
            </a:r>
            <a:r>
              <a:rPr spc="-15" dirty="0">
                <a:latin typeface="Calibri"/>
                <a:cs typeface="Calibri"/>
                <a:hlinkClick r:id="rId7"/>
              </a:rPr>
              <a:t>c</a:t>
            </a:r>
            <a:r>
              <a:rPr spc="-20" dirty="0">
                <a:latin typeface="Calibri"/>
                <a:cs typeface="Calibri"/>
                <a:hlinkClick r:id="rId7"/>
              </a:rPr>
              <a:t>i</a:t>
            </a:r>
            <a:r>
              <a:rPr spc="-5" dirty="0">
                <a:latin typeface="Calibri"/>
                <a:cs typeface="Calibri"/>
                <a:hlinkClick r:id="rId7"/>
              </a:rPr>
              <a:t>s</a:t>
            </a:r>
            <a:r>
              <a:rPr spc="-20" dirty="0">
                <a:latin typeface="Calibri"/>
                <a:cs typeface="Calibri"/>
                <a:hlinkClick r:id="rId7"/>
              </a:rPr>
              <a:t>i</a:t>
            </a:r>
            <a:r>
              <a:rPr spc="-10" dirty="0">
                <a:latin typeface="Calibri"/>
                <a:cs typeface="Calibri"/>
                <a:hlinkClick r:id="rId7"/>
              </a:rPr>
              <a:t>o</a:t>
            </a:r>
            <a:r>
              <a:rPr spc="-20" dirty="0">
                <a:latin typeface="Calibri"/>
                <a:cs typeface="Calibri"/>
                <a:hlinkClick r:id="rId7"/>
              </a:rPr>
              <a:t>n</a:t>
            </a:r>
            <a:r>
              <a:rPr spc="-15" dirty="0">
                <a:latin typeface="Calibri"/>
                <a:cs typeface="Calibri"/>
                <a:hlinkClick r:id="rId7"/>
              </a:rPr>
              <a:t>-t</a:t>
            </a:r>
            <a:r>
              <a:rPr spc="-30" dirty="0">
                <a:latin typeface="Calibri"/>
                <a:cs typeface="Calibri"/>
                <a:hlinkClick r:id="rId7"/>
              </a:rPr>
              <a:t>h</a:t>
            </a:r>
            <a:r>
              <a:rPr spc="-15" dirty="0">
                <a:latin typeface="Calibri"/>
                <a:cs typeface="Calibri"/>
                <a:hlinkClick r:id="rId7"/>
              </a:rPr>
              <a:t>e-</a:t>
            </a:r>
            <a:r>
              <a:rPr dirty="0">
                <a:latin typeface="Calibri"/>
                <a:cs typeface="Calibri"/>
                <a:hlinkClick r:id="rId7"/>
              </a:rPr>
              <a:t>i</a:t>
            </a:r>
            <a:r>
              <a:rPr spc="-25" dirty="0">
                <a:latin typeface="Calibri"/>
                <a:cs typeface="Calibri"/>
                <a:hlinkClick r:id="rId7"/>
              </a:rPr>
              <a:t>m</a:t>
            </a:r>
            <a:r>
              <a:rPr spc="-30" dirty="0">
                <a:latin typeface="Calibri"/>
                <a:cs typeface="Calibri"/>
                <a:hlinkClick r:id="rId7"/>
              </a:rPr>
              <a:t>p</a:t>
            </a:r>
            <a:r>
              <a:rPr spc="-10" dirty="0">
                <a:latin typeface="Calibri"/>
                <a:cs typeface="Calibri"/>
                <a:hlinkClick r:id="rId7"/>
              </a:rPr>
              <a:t>or</a:t>
            </a:r>
            <a:r>
              <a:rPr spc="-30" dirty="0">
                <a:latin typeface="Calibri"/>
                <a:cs typeface="Calibri"/>
                <a:hlinkClick r:id="rId7"/>
              </a:rPr>
              <a:t>t</a:t>
            </a:r>
            <a:r>
              <a:rPr spc="-15" dirty="0">
                <a:latin typeface="Calibri"/>
                <a:cs typeface="Calibri"/>
                <a:hlinkClick r:id="rId7"/>
              </a:rPr>
              <a:t>a</a:t>
            </a:r>
            <a:r>
              <a:rPr spc="-20" dirty="0">
                <a:latin typeface="Calibri"/>
                <a:cs typeface="Calibri"/>
                <a:hlinkClick r:id="rId7"/>
              </a:rPr>
              <a:t>n</a:t>
            </a:r>
            <a:r>
              <a:rPr spc="-15" dirty="0">
                <a:latin typeface="Calibri"/>
                <a:cs typeface="Calibri"/>
                <a:hlinkClick r:id="rId7"/>
              </a:rPr>
              <a:t>c</a:t>
            </a:r>
            <a:r>
              <a:rPr spc="-30" dirty="0">
                <a:latin typeface="Calibri"/>
                <a:cs typeface="Calibri"/>
                <a:hlinkClick r:id="rId7"/>
              </a:rPr>
              <a:t>e</a:t>
            </a:r>
            <a:r>
              <a:rPr spc="-15" dirty="0">
                <a:latin typeface="Calibri"/>
                <a:cs typeface="Calibri"/>
                <a:hlinkClick r:id="rId7"/>
              </a:rPr>
              <a:t>-</a:t>
            </a:r>
            <a:r>
              <a:rPr spc="-10" dirty="0">
                <a:latin typeface="Calibri"/>
                <a:cs typeface="Calibri"/>
                <a:hlinkClick r:id="rId7"/>
              </a:rPr>
              <a:t>o</a:t>
            </a:r>
            <a:r>
              <a:rPr spc="-20" dirty="0">
                <a:latin typeface="Calibri"/>
                <a:cs typeface="Calibri"/>
                <a:hlinkClick r:id="rId7"/>
              </a:rPr>
              <a:t>f</a:t>
            </a:r>
            <a:r>
              <a:rPr spc="-10" dirty="0">
                <a:latin typeface="Calibri"/>
                <a:cs typeface="Calibri"/>
                <a:hlinkClick r:id="rId7"/>
              </a:rPr>
              <a:t>-</a:t>
            </a:r>
          </a:p>
          <a:p>
            <a:pPr marL="274320">
              <a:lnSpc>
                <a:spcPts val="2095"/>
              </a:lnSpc>
            </a:pPr>
            <a:r>
              <a:rPr spc="-20" dirty="0">
                <a:hlinkClick r:id="rId7"/>
              </a:rPr>
              <a:t>g</a:t>
            </a:r>
            <a:r>
              <a:rPr spc="-25" dirty="0">
                <a:hlinkClick r:id="rId7"/>
              </a:rPr>
              <a:t>o</a:t>
            </a:r>
            <a:r>
              <a:rPr spc="-10" dirty="0">
                <a:hlinkClick r:id="rId7"/>
              </a:rPr>
              <a:t>o</a:t>
            </a:r>
            <a:r>
              <a:rPr spc="-20" dirty="0">
                <a:hlinkClick r:id="rId7"/>
              </a:rPr>
              <a:t>d</a:t>
            </a:r>
            <a:r>
              <a:rPr spc="-15" dirty="0">
                <a:latin typeface="Calibri"/>
                <a:cs typeface="Calibri"/>
                <a:hlinkClick r:id="rId7"/>
              </a:rPr>
              <a:t>-</a:t>
            </a:r>
            <a:r>
              <a:rPr spc="-20" dirty="0">
                <a:hlinkClick r:id="rId7"/>
              </a:rPr>
              <a:t>de</a:t>
            </a:r>
            <a:r>
              <a:rPr spc="-30" dirty="0">
                <a:hlinkClick r:id="rId7"/>
              </a:rPr>
              <a:t>c</a:t>
            </a:r>
            <a:r>
              <a:rPr spc="-10" dirty="0">
                <a:hlinkClick r:id="rId7"/>
              </a:rPr>
              <a:t>y</a:t>
            </a:r>
            <a:r>
              <a:rPr spc="-15" dirty="0">
                <a:hlinkClick r:id="rId7"/>
              </a:rPr>
              <a:t>z</a:t>
            </a:r>
            <a:r>
              <a:rPr spc="-10" dirty="0">
                <a:hlinkClick r:id="rId7"/>
              </a:rPr>
              <a:t>j</a:t>
            </a:r>
            <a:r>
              <a:rPr spc="-30" dirty="0">
                <a:hlinkClick r:id="rId7"/>
              </a:rPr>
              <a:t>e</a:t>
            </a:r>
            <a:r>
              <a:rPr spc="-5" dirty="0">
                <a:hlinkClick r:id="rId7"/>
              </a:rPr>
              <a:t>s</a:t>
            </a:r>
            <a:r>
              <a:rPr spc="-10" dirty="0">
                <a:hlinkClick r:id="rId7"/>
              </a:rPr>
              <a:t>/</a:t>
            </a:r>
          </a:p>
          <a:p>
            <a:pPr marL="274320" marR="1271905">
              <a:lnSpc>
                <a:spcPct val="69500"/>
              </a:lnSpc>
              <a:spcBef>
                <a:spcPts val="655"/>
              </a:spcBef>
              <a:buFont typeface="Arial"/>
              <a:buChar char="•"/>
              <a:tabLst>
                <a:tab pos="505459" algn="l"/>
              </a:tabLst>
            </a:pPr>
            <a:r>
              <a:rPr spc="-20" dirty="0">
                <a:latin typeface="Calibri"/>
                <a:cs typeface="Calibri"/>
                <a:hlinkClick r:id="rId8"/>
              </a:rPr>
              <a:t>h</a:t>
            </a:r>
            <a:r>
              <a:rPr spc="-15" dirty="0">
                <a:latin typeface="Calibri"/>
                <a:cs typeface="Calibri"/>
                <a:hlinkClick r:id="rId8"/>
              </a:rPr>
              <a:t>tt</a:t>
            </a:r>
            <a:r>
              <a:rPr spc="-20" dirty="0">
                <a:latin typeface="Calibri"/>
                <a:cs typeface="Calibri"/>
                <a:hlinkClick r:id="rId8"/>
              </a:rPr>
              <a:t>p</a:t>
            </a:r>
            <a:r>
              <a:rPr spc="-10" dirty="0">
                <a:latin typeface="Calibri"/>
                <a:cs typeface="Calibri"/>
                <a:hlinkClick r:id="rId8"/>
              </a:rPr>
              <a:t>s</a:t>
            </a:r>
            <a:r>
              <a:rPr spc="-25" dirty="0">
                <a:latin typeface="Calibri"/>
                <a:cs typeface="Calibri"/>
                <a:hlinkClick r:id="rId8"/>
              </a:rPr>
              <a:t>:</a:t>
            </a:r>
            <a:r>
              <a:rPr spc="-10" dirty="0">
                <a:latin typeface="Calibri"/>
                <a:cs typeface="Calibri"/>
                <a:hlinkClick r:id="rId8"/>
              </a:rPr>
              <a:t>/</a:t>
            </a:r>
            <a:r>
              <a:rPr spc="-20" dirty="0">
                <a:latin typeface="Calibri"/>
                <a:cs typeface="Calibri"/>
                <a:hlinkClick r:id="rId8"/>
              </a:rPr>
              <a:t>/</a:t>
            </a:r>
            <a:r>
              <a:rPr spc="-10" dirty="0">
                <a:latin typeface="Calibri"/>
                <a:cs typeface="Calibri"/>
                <a:hlinkClick r:id="rId8"/>
              </a:rPr>
              <a:t>s</a:t>
            </a:r>
            <a:r>
              <a:rPr spc="-20" dirty="0">
                <a:latin typeface="Calibri"/>
                <a:cs typeface="Calibri"/>
                <a:hlinkClick r:id="rId8"/>
              </a:rPr>
              <a:t>p</a:t>
            </a:r>
            <a:r>
              <a:rPr spc="-20" dirty="0">
                <a:hlinkClick r:id="rId8"/>
              </a:rPr>
              <a:t>e</a:t>
            </a:r>
            <a:r>
              <a:rPr spc="-30" dirty="0">
                <a:hlinkClick r:id="rId8"/>
              </a:rPr>
              <a:t>c</a:t>
            </a:r>
            <a:r>
              <a:rPr spc="-20" dirty="0">
                <a:hlinkClick r:id="rId8"/>
              </a:rPr>
              <a:t>i</a:t>
            </a:r>
            <a:r>
              <a:rPr spc="-10" dirty="0">
                <a:hlinkClick r:id="rId8"/>
              </a:rPr>
              <a:t>al</a:t>
            </a:r>
            <a:r>
              <a:rPr spc="-15" dirty="0">
                <a:hlinkClick r:id="rId8"/>
              </a:rPr>
              <a:t>t</a:t>
            </a:r>
            <a:r>
              <a:rPr spc="-5" dirty="0">
                <a:hlinkClick r:id="rId8"/>
              </a:rPr>
              <a:t>i</a:t>
            </a:r>
            <a:r>
              <a:rPr spc="-30" dirty="0">
                <a:hlinkClick r:id="rId8"/>
              </a:rPr>
              <a:t>e</a:t>
            </a:r>
            <a:r>
              <a:rPr spc="-10" dirty="0">
                <a:hlinkClick r:id="rId8"/>
              </a:rPr>
              <a:t>s</a:t>
            </a:r>
            <a:r>
              <a:rPr spc="-15" dirty="0">
                <a:hlinkClick r:id="rId8"/>
              </a:rPr>
              <a:t>.</a:t>
            </a:r>
            <a:r>
              <a:rPr spc="-30" dirty="0">
                <a:hlinkClick r:id="rId8"/>
              </a:rPr>
              <a:t>b</a:t>
            </a:r>
            <a:r>
              <a:rPr spc="-15" dirty="0">
                <a:hlinkClick r:id="rId8"/>
              </a:rPr>
              <a:t>ay</a:t>
            </a:r>
            <a:r>
              <a:rPr spc="-30" dirty="0">
                <a:hlinkClick r:id="rId8"/>
              </a:rPr>
              <a:t>t</a:t>
            </a:r>
            <a:r>
              <a:rPr spc="-15" dirty="0">
                <a:hlinkClick r:id="rId8"/>
              </a:rPr>
              <a:t>.c</a:t>
            </a:r>
            <a:r>
              <a:rPr spc="-25" dirty="0">
                <a:hlinkClick r:id="rId8"/>
              </a:rPr>
              <a:t>om</a:t>
            </a:r>
            <a:r>
              <a:rPr spc="-10" dirty="0">
                <a:hlinkClick r:id="rId8"/>
              </a:rPr>
              <a:t>/</a:t>
            </a:r>
            <a:r>
              <a:rPr spc="-20" dirty="0">
                <a:hlinkClick r:id="rId8"/>
              </a:rPr>
              <a:t>en/</a:t>
            </a:r>
            <a:r>
              <a:rPr spc="-10" dirty="0">
                <a:hlinkClick r:id="rId8"/>
              </a:rPr>
              <a:t>s</a:t>
            </a:r>
            <a:r>
              <a:rPr spc="-20" dirty="0">
                <a:hlinkClick r:id="rId8"/>
              </a:rPr>
              <a:t>pe</a:t>
            </a:r>
            <a:r>
              <a:rPr spc="-30" dirty="0">
                <a:hlinkClick r:id="rId8"/>
              </a:rPr>
              <a:t>c</a:t>
            </a:r>
            <a:r>
              <a:rPr spc="-5" dirty="0">
                <a:hlinkClick r:id="rId8"/>
              </a:rPr>
              <a:t>i</a:t>
            </a:r>
            <a:r>
              <a:rPr spc="-25" dirty="0">
                <a:hlinkClick r:id="rId8"/>
              </a:rPr>
              <a:t>a</a:t>
            </a:r>
            <a:r>
              <a:rPr spc="-20" dirty="0">
                <a:hlinkClick r:id="rId8"/>
              </a:rPr>
              <a:t>l</a:t>
            </a:r>
            <a:r>
              <a:rPr spc="-15" dirty="0">
                <a:hlinkClick r:id="rId8"/>
              </a:rPr>
              <a:t>t</a:t>
            </a:r>
            <a:r>
              <a:rPr spc="-5" dirty="0">
                <a:hlinkClick r:id="rId8"/>
              </a:rPr>
              <a:t>i</a:t>
            </a:r>
            <a:r>
              <a:rPr spc="-20" dirty="0">
                <a:hlinkClick r:id="rId8"/>
              </a:rPr>
              <a:t>es</a:t>
            </a:r>
            <a:r>
              <a:rPr spc="-10" dirty="0">
                <a:hlinkClick r:id="rId8"/>
              </a:rPr>
              <a:t>/</a:t>
            </a:r>
            <a:r>
              <a:rPr spc="-30" dirty="0">
                <a:hlinkClick r:id="rId8"/>
              </a:rPr>
              <a:t>q</a:t>
            </a:r>
            <a:r>
              <a:rPr spc="-10" dirty="0">
                <a:hlinkClick r:id="rId8"/>
              </a:rPr>
              <a:t>/</a:t>
            </a:r>
            <a:r>
              <a:rPr spc="-25" dirty="0">
                <a:hlinkClick r:id="rId8"/>
              </a:rPr>
              <a:t>2</a:t>
            </a:r>
            <a:r>
              <a:rPr spc="-15" dirty="0">
                <a:hlinkClick r:id="rId8"/>
              </a:rPr>
              <a:t>99</a:t>
            </a:r>
            <a:r>
              <a:rPr spc="-25" dirty="0">
                <a:hlinkClick r:id="rId8"/>
              </a:rPr>
              <a:t>70</a:t>
            </a:r>
            <a:r>
              <a:rPr spc="-15" dirty="0">
                <a:hlinkClick r:id="rId8"/>
              </a:rPr>
              <a:t>3</a:t>
            </a:r>
            <a:r>
              <a:rPr spc="-10" dirty="0">
                <a:hlinkClick r:id="rId8"/>
              </a:rPr>
              <a:t>/</a:t>
            </a:r>
            <a:r>
              <a:rPr spc="-35" dirty="0">
                <a:hlinkClick r:id="rId8"/>
              </a:rPr>
              <a:t>w</a:t>
            </a:r>
            <a:r>
              <a:rPr spc="-20" dirty="0">
                <a:hlinkClick r:id="rId8"/>
              </a:rPr>
              <a:t>h</a:t>
            </a:r>
            <a:r>
              <a:rPr spc="-15" dirty="0">
                <a:hlinkClick r:id="rId8"/>
              </a:rPr>
              <a:t>at</a:t>
            </a:r>
            <a:r>
              <a:rPr spc="-25" dirty="0">
                <a:latin typeface="Calibri"/>
                <a:cs typeface="Calibri"/>
                <a:hlinkClick r:id="rId8"/>
              </a:rPr>
              <a:t>-a</a:t>
            </a:r>
            <a:r>
              <a:rPr spc="-10" dirty="0">
                <a:latin typeface="Calibri"/>
                <a:cs typeface="Calibri"/>
                <a:hlinkClick r:id="rId8"/>
              </a:rPr>
              <a:t>r</a:t>
            </a:r>
            <a:r>
              <a:rPr spc="-20" dirty="0">
                <a:latin typeface="Calibri"/>
                <a:cs typeface="Calibri"/>
                <a:hlinkClick r:id="rId8"/>
              </a:rPr>
              <a:t>e</a:t>
            </a:r>
            <a:r>
              <a:rPr spc="-15" dirty="0">
                <a:latin typeface="Calibri"/>
                <a:cs typeface="Calibri"/>
                <a:hlinkClick r:id="rId8"/>
              </a:rPr>
              <a:t>-</a:t>
            </a:r>
            <a:r>
              <a:rPr spc="-30" dirty="0">
                <a:latin typeface="Calibri"/>
                <a:cs typeface="Calibri"/>
                <a:hlinkClick r:id="rId8"/>
              </a:rPr>
              <a:t>t</a:t>
            </a:r>
            <a:r>
              <a:rPr spc="-20" dirty="0">
                <a:latin typeface="Calibri"/>
                <a:cs typeface="Calibri"/>
                <a:hlinkClick r:id="rId8"/>
              </a:rPr>
              <a:t>he</a:t>
            </a:r>
            <a:r>
              <a:rPr spc="-15" dirty="0">
                <a:latin typeface="Calibri"/>
                <a:cs typeface="Calibri"/>
                <a:hlinkClick r:id="rId8"/>
              </a:rPr>
              <a:t>-</a:t>
            </a:r>
            <a:r>
              <a:rPr spc="-15" dirty="0">
                <a:hlinkClick r:id="rId8"/>
              </a:rPr>
              <a:t>a</a:t>
            </a:r>
            <a:r>
              <a:rPr spc="-30" dirty="0">
                <a:hlinkClick r:id="rId8"/>
              </a:rPr>
              <a:t>d</a:t>
            </a:r>
            <a:r>
              <a:rPr spc="-10" dirty="0">
                <a:hlinkClick r:id="rId8"/>
              </a:rPr>
              <a:t>v</a:t>
            </a:r>
            <a:r>
              <a:rPr spc="-25" dirty="0">
                <a:hlinkClick r:id="rId8"/>
              </a:rPr>
              <a:t>a</a:t>
            </a:r>
            <a:r>
              <a:rPr spc="-20" dirty="0">
                <a:hlinkClick r:id="rId8"/>
              </a:rPr>
              <a:t>n</a:t>
            </a:r>
            <a:r>
              <a:rPr spc="-15" dirty="0">
                <a:hlinkClick r:id="rId8"/>
              </a:rPr>
              <a:t>ta</a:t>
            </a:r>
            <a:r>
              <a:rPr spc="-20" dirty="0">
                <a:hlinkClick r:id="rId8"/>
              </a:rPr>
              <a:t>g</a:t>
            </a:r>
            <a:r>
              <a:rPr spc="-30" dirty="0">
                <a:hlinkClick r:id="rId8"/>
              </a:rPr>
              <a:t>e</a:t>
            </a:r>
            <a:r>
              <a:rPr spc="-10" dirty="0">
                <a:hlinkClick r:id="rId8"/>
              </a:rPr>
              <a:t>s</a:t>
            </a:r>
            <a:r>
              <a:rPr spc="-10" dirty="0">
                <a:latin typeface="Calibri"/>
                <a:cs typeface="Calibri"/>
                <a:hlinkClick r:id="rId8"/>
              </a:rPr>
              <a:t>-</a:t>
            </a:r>
            <a:r>
              <a:rPr u="none" spc="-5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  <a:hlinkClick r:id="rId8"/>
              </a:rPr>
              <a:t>a</a:t>
            </a:r>
            <a:r>
              <a:rPr spc="-20" dirty="0">
                <a:latin typeface="Calibri"/>
                <a:cs typeface="Calibri"/>
                <a:hlinkClick r:id="rId8"/>
              </a:rPr>
              <a:t>nd</a:t>
            </a:r>
            <a:r>
              <a:rPr spc="-10" dirty="0">
                <a:latin typeface="Calibri"/>
                <a:cs typeface="Calibri"/>
                <a:hlinkClick r:id="rId8"/>
              </a:rPr>
              <a:t>- </a:t>
            </a:r>
            <a:r>
              <a:rPr spc="-20" dirty="0">
                <a:hlinkClick r:id="rId8"/>
              </a:rPr>
              <a:t>dis</a:t>
            </a:r>
            <a:r>
              <a:rPr spc="-15" dirty="0">
                <a:hlinkClick r:id="rId8"/>
              </a:rPr>
              <a:t>a</a:t>
            </a:r>
            <a:r>
              <a:rPr spc="-20" dirty="0">
                <a:hlinkClick r:id="rId8"/>
              </a:rPr>
              <a:t>dv</a:t>
            </a:r>
            <a:r>
              <a:rPr spc="-25" dirty="0">
                <a:hlinkClick r:id="rId8"/>
              </a:rPr>
              <a:t>a</a:t>
            </a:r>
            <a:r>
              <a:rPr spc="-20" dirty="0">
                <a:hlinkClick r:id="rId8"/>
              </a:rPr>
              <a:t>n</a:t>
            </a:r>
            <a:r>
              <a:rPr spc="-15" dirty="0">
                <a:hlinkClick r:id="rId8"/>
              </a:rPr>
              <a:t>ta</a:t>
            </a:r>
            <a:r>
              <a:rPr spc="-20" dirty="0">
                <a:hlinkClick r:id="rId8"/>
              </a:rPr>
              <a:t>g</a:t>
            </a:r>
            <a:r>
              <a:rPr spc="-30" dirty="0">
                <a:hlinkClick r:id="rId8"/>
              </a:rPr>
              <a:t>e</a:t>
            </a:r>
            <a:r>
              <a:rPr spc="-5" dirty="0">
                <a:hlinkClick r:id="rId8"/>
              </a:rPr>
              <a:t>s</a:t>
            </a:r>
            <a:r>
              <a:rPr spc="-25" dirty="0">
                <a:latin typeface="Calibri"/>
                <a:cs typeface="Calibri"/>
                <a:hlinkClick r:id="rId8"/>
              </a:rPr>
              <a:t>-</a:t>
            </a:r>
            <a:r>
              <a:rPr spc="-10" dirty="0">
                <a:latin typeface="Calibri"/>
                <a:cs typeface="Calibri"/>
                <a:hlinkClick r:id="rId8"/>
              </a:rPr>
              <a:t>of</a:t>
            </a:r>
            <a:r>
              <a:rPr spc="-25" dirty="0">
                <a:latin typeface="Calibri"/>
                <a:cs typeface="Calibri"/>
                <a:hlinkClick r:id="rId8"/>
              </a:rPr>
              <a:t>-</a:t>
            </a:r>
            <a:r>
              <a:rPr spc="-20" dirty="0">
                <a:latin typeface="Calibri"/>
                <a:cs typeface="Calibri"/>
                <a:hlinkClick r:id="rId8"/>
              </a:rPr>
              <a:t>de</a:t>
            </a:r>
            <a:r>
              <a:rPr spc="-30" dirty="0">
                <a:latin typeface="Calibri"/>
                <a:cs typeface="Calibri"/>
                <a:hlinkClick r:id="rId8"/>
              </a:rPr>
              <a:t>c</a:t>
            </a:r>
            <a:r>
              <a:rPr spc="-10" dirty="0">
                <a:latin typeface="Calibri"/>
                <a:cs typeface="Calibri"/>
                <a:hlinkClick r:id="rId8"/>
              </a:rPr>
              <a:t>i</a:t>
            </a:r>
            <a:r>
              <a:rPr spc="-5" dirty="0">
                <a:latin typeface="Calibri"/>
                <a:cs typeface="Calibri"/>
                <a:hlinkClick r:id="rId8"/>
              </a:rPr>
              <a:t>s</a:t>
            </a:r>
            <a:r>
              <a:rPr spc="-15" dirty="0">
                <a:latin typeface="Calibri"/>
                <a:cs typeface="Calibri"/>
                <a:hlinkClick r:id="rId8"/>
              </a:rPr>
              <a:t>i</a:t>
            </a:r>
            <a:r>
              <a:rPr spc="-10" dirty="0">
                <a:latin typeface="Calibri"/>
                <a:cs typeface="Calibri"/>
                <a:hlinkClick r:id="rId8"/>
              </a:rPr>
              <a:t>o</a:t>
            </a:r>
            <a:r>
              <a:rPr spc="-20" dirty="0">
                <a:latin typeface="Calibri"/>
                <a:cs typeface="Calibri"/>
                <a:hlinkClick r:id="rId8"/>
              </a:rPr>
              <a:t>n</a:t>
            </a:r>
            <a:r>
              <a:rPr spc="-15" dirty="0">
                <a:latin typeface="Calibri"/>
                <a:cs typeface="Calibri"/>
                <a:hlinkClick r:id="rId8"/>
              </a:rPr>
              <a:t>-</a:t>
            </a:r>
            <a:r>
              <a:rPr spc="-35" dirty="0">
                <a:hlinkClick r:id="rId8"/>
              </a:rPr>
              <a:t>m</a:t>
            </a:r>
            <a:r>
              <a:rPr spc="-15" dirty="0">
                <a:hlinkClick r:id="rId8"/>
              </a:rPr>
              <a:t>ak</a:t>
            </a:r>
            <a:r>
              <a:rPr spc="-20" dirty="0">
                <a:hlinkClick r:id="rId8"/>
              </a:rPr>
              <a:t>in</a:t>
            </a:r>
            <a:r>
              <a:rPr spc="-15" dirty="0">
                <a:hlinkClick r:id="rId8"/>
              </a:rPr>
              <a:t>g/</a:t>
            </a:r>
          </a:p>
          <a:p>
            <a:pPr marL="502920" indent="-228600">
              <a:lnSpc>
                <a:spcPts val="2195"/>
              </a:lnSpc>
              <a:buFont typeface="Arial"/>
              <a:buChar char="•"/>
              <a:tabLst>
                <a:tab pos="503555" algn="l"/>
              </a:tabLst>
            </a:pPr>
            <a:r>
              <a:rPr spc="-20" dirty="0">
                <a:hlinkClick r:id="rId9"/>
              </a:rPr>
              <a:t>h</a:t>
            </a:r>
            <a:r>
              <a:rPr spc="-15" dirty="0">
                <a:hlinkClick r:id="rId9"/>
              </a:rPr>
              <a:t>tt</a:t>
            </a:r>
            <a:r>
              <a:rPr spc="-20" dirty="0">
                <a:hlinkClick r:id="rId9"/>
              </a:rPr>
              <a:t>p</a:t>
            </a:r>
            <a:r>
              <a:rPr spc="-5" dirty="0">
                <a:hlinkClick r:id="rId9"/>
              </a:rPr>
              <a:t>s</a:t>
            </a:r>
            <a:r>
              <a:rPr spc="-25" dirty="0">
                <a:hlinkClick r:id="rId9"/>
              </a:rPr>
              <a:t>:</a:t>
            </a:r>
            <a:r>
              <a:rPr spc="-10" dirty="0">
                <a:hlinkClick r:id="rId9"/>
              </a:rPr>
              <a:t>/</a:t>
            </a:r>
            <a:r>
              <a:rPr spc="-20" dirty="0">
                <a:hlinkClick r:id="rId9"/>
              </a:rPr>
              <a:t>/w</a:t>
            </a:r>
            <a:r>
              <a:rPr spc="-35" dirty="0">
                <a:hlinkClick r:id="rId9"/>
              </a:rPr>
              <a:t>w</a:t>
            </a:r>
            <a:r>
              <a:rPr spc="-20" dirty="0">
                <a:hlinkClick r:id="rId9"/>
              </a:rPr>
              <a:t>w</a:t>
            </a:r>
            <a:r>
              <a:rPr spc="-10" dirty="0">
                <a:hlinkClick r:id="rId9"/>
              </a:rPr>
              <a:t>.</a:t>
            </a:r>
            <a:r>
              <a:rPr spc="-25" dirty="0">
                <a:hlinkClick r:id="rId9"/>
              </a:rPr>
              <a:t> </a:t>
            </a:r>
            <a:r>
              <a:rPr spc="-5" dirty="0">
                <a:hlinkClick r:id="rId9"/>
              </a:rPr>
              <a:t>s</a:t>
            </a:r>
            <a:r>
              <a:rPr spc="-15" dirty="0">
                <a:hlinkClick r:id="rId9"/>
              </a:rPr>
              <a:t>k</a:t>
            </a:r>
            <a:r>
              <a:rPr spc="-5" dirty="0">
                <a:hlinkClick r:id="rId9"/>
              </a:rPr>
              <a:t>i</a:t>
            </a:r>
            <a:r>
              <a:rPr spc="-20" dirty="0">
                <a:hlinkClick r:id="rId9"/>
              </a:rPr>
              <a:t>l</a:t>
            </a:r>
            <a:r>
              <a:rPr spc="-5" dirty="0">
                <a:hlinkClick r:id="rId9"/>
              </a:rPr>
              <a:t>l</a:t>
            </a:r>
            <a:r>
              <a:rPr spc="-20" dirty="0">
                <a:hlinkClick r:id="rId9"/>
              </a:rPr>
              <a:t>s</a:t>
            </a:r>
            <a:r>
              <a:rPr spc="-25" dirty="0">
                <a:hlinkClick r:id="rId9"/>
              </a:rPr>
              <a:t>y</a:t>
            </a:r>
            <a:r>
              <a:rPr spc="-10" dirty="0">
                <a:hlinkClick r:id="rId9"/>
              </a:rPr>
              <a:t>o</a:t>
            </a:r>
            <a:r>
              <a:rPr spc="-20" dirty="0">
                <a:hlinkClick r:id="rId9"/>
              </a:rPr>
              <a:t>une</a:t>
            </a:r>
            <a:r>
              <a:rPr spc="-30" dirty="0">
                <a:hlinkClick r:id="rId9"/>
              </a:rPr>
              <a:t>e</a:t>
            </a:r>
            <a:r>
              <a:rPr spc="-20" dirty="0">
                <a:hlinkClick r:id="rId9"/>
              </a:rPr>
              <a:t>d</a:t>
            </a:r>
            <a:r>
              <a:rPr spc="-10" dirty="0">
                <a:hlinkClick r:id="rId9"/>
              </a:rPr>
              <a:t>.</a:t>
            </a:r>
            <a:r>
              <a:rPr spc="-15" dirty="0">
                <a:hlinkClick r:id="rId9"/>
              </a:rPr>
              <a:t> c</a:t>
            </a:r>
            <a:r>
              <a:rPr spc="-10" dirty="0">
                <a:hlinkClick r:id="rId9"/>
              </a:rPr>
              <a:t>o</a:t>
            </a:r>
            <a:r>
              <a:rPr spc="-25" dirty="0">
                <a:hlinkClick r:id="rId9"/>
              </a:rPr>
              <a:t>m</a:t>
            </a:r>
            <a:r>
              <a:rPr spc="-20" dirty="0">
                <a:hlinkClick r:id="rId9"/>
              </a:rPr>
              <a:t>/</a:t>
            </a:r>
            <a:r>
              <a:rPr spc="-5" dirty="0">
                <a:hlinkClick r:id="rId9"/>
              </a:rPr>
              <a:t>i</a:t>
            </a:r>
            <a:r>
              <a:rPr spc="-20" dirty="0">
                <a:hlinkClick r:id="rId9"/>
              </a:rPr>
              <a:t>ps</a:t>
            </a:r>
            <a:r>
              <a:rPr spc="-10" dirty="0">
                <a:hlinkClick r:id="rId9"/>
              </a:rPr>
              <a:t>/</a:t>
            </a:r>
            <a:r>
              <a:rPr spc="-30" dirty="0">
                <a:hlinkClick r:id="rId9"/>
              </a:rPr>
              <a:t>d</a:t>
            </a:r>
            <a:r>
              <a:rPr spc="-20" dirty="0">
                <a:hlinkClick r:id="rId9"/>
              </a:rPr>
              <a:t>ec</a:t>
            </a:r>
            <a:r>
              <a:rPr spc="-5" dirty="0">
                <a:hlinkClick r:id="rId9"/>
              </a:rPr>
              <a:t>is</a:t>
            </a:r>
            <a:r>
              <a:rPr spc="-20" dirty="0">
                <a:hlinkClick r:id="rId9"/>
              </a:rPr>
              <a:t>i</a:t>
            </a:r>
            <a:r>
              <a:rPr spc="-10" dirty="0">
                <a:hlinkClick r:id="rId9"/>
              </a:rPr>
              <a:t>o</a:t>
            </a:r>
            <a:r>
              <a:rPr spc="-30" dirty="0">
                <a:hlinkClick r:id="rId9"/>
              </a:rPr>
              <a:t>n</a:t>
            </a:r>
            <a:r>
              <a:rPr spc="-15" dirty="0">
                <a:latin typeface="Calibri"/>
                <a:cs typeface="Calibri"/>
                <a:hlinkClick r:id="rId9"/>
              </a:rPr>
              <a:t>-</a:t>
            </a:r>
            <a:r>
              <a:rPr spc="-25" dirty="0">
                <a:hlinkClick r:id="rId9"/>
              </a:rPr>
              <a:t>m</a:t>
            </a:r>
            <a:r>
              <a:rPr spc="-15" dirty="0">
                <a:hlinkClick r:id="rId9"/>
              </a:rPr>
              <a:t>a</a:t>
            </a:r>
            <a:r>
              <a:rPr spc="-30" dirty="0">
                <a:hlinkClick r:id="rId9"/>
              </a:rPr>
              <a:t>k</a:t>
            </a:r>
            <a:r>
              <a:rPr spc="-20" dirty="0">
                <a:hlinkClick r:id="rId9"/>
              </a:rPr>
              <a:t>in</a:t>
            </a:r>
            <a:r>
              <a:rPr spc="-15" dirty="0">
                <a:hlinkClick r:id="rId9"/>
              </a:rPr>
              <a:t>g.</a:t>
            </a:r>
            <a:r>
              <a:rPr spc="-10" dirty="0">
                <a:hlinkClick r:id="rId9"/>
              </a:rPr>
              <a:t> </a:t>
            </a:r>
            <a:r>
              <a:rPr spc="-20" dirty="0">
                <a:hlinkClick r:id="rId9"/>
              </a:rPr>
              <a:t>h</a:t>
            </a:r>
            <a:r>
              <a:rPr spc="-15" dirty="0">
                <a:hlinkClick r:id="rId9"/>
              </a:rPr>
              <a:t>t</a:t>
            </a:r>
            <a:r>
              <a:rPr spc="-20" dirty="0">
                <a:hlinkClick r:id="rId9"/>
              </a:rPr>
              <a:t>ml</a:t>
            </a:r>
          </a:p>
          <a:p>
            <a:pPr marL="504190" indent="-229870">
              <a:lnSpc>
                <a:spcPts val="2120"/>
              </a:lnSpc>
              <a:buFont typeface="Arial"/>
              <a:buChar char="•"/>
              <a:tabLst>
                <a:tab pos="505459" algn="l"/>
              </a:tabLst>
            </a:pPr>
            <a:r>
              <a:rPr spc="-105" dirty="0">
                <a:latin typeface="Calibri"/>
                <a:cs typeface="Calibri"/>
                <a:hlinkClick r:id="rId10"/>
              </a:rPr>
              <a:t>h</a:t>
            </a:r>
            <a:r>
              <a:rPr spc="-85" dirty="0">
                <a:latin typeface="Calibri"/>
                <a:cs typeface="Calibri"/>
                <a:hlinkClick r:id="rId10"/>
              </a:rPr>
              <a:t>tt</a:t>
            </a:r>
            <a:r>
              <a:rPr spc="-105" dirty="0">
                <a:latin typeface="Calibri"/>
                <a:cs typeface="Calibri"/>
                <a:hlinkClick r:id="rId10"/>
              </a:rPr>
              <a:t>p</a:t>
            </a:r>
            <a:r>
              <a:rPr spc="-85" dirty="0">
                <a:latin typeface="Calibri"/>
                <a:cs typeface="Calibri"/>
                <a:hlinkClick r:id="rId10"/>
              </a:rPr>
              <a:t>s</a:t>
            </a:r>
            <a:r>
              <a:rPr spc="-75" dirty="0">
                <a:latin typeface="Calibri"/>
                <a:cs typeface="Calibri"/>
                <a:hlinkClick r:id="rId10"/>
              </a:rPr>
              <a:t>:</a:t>
            </a:r>
            <a:r>
              <a:rPr spc="-85" dirty="0">
                <a:latin typeface="Calibri"/>
                <a:cs typeface="Calibri"/>
                <a:hlinkClick r:id="rId10"/>
              </a:rPr>
              <a:t>//</a:t>
            </a:r>
            <a:r>
              <a:rPr spc="-125" dirty="0">
                <a:latin typeface="Calibri"/>
                <a:cs typeface="Calibri"/>
                <a:hlinkClick r:id="rId10"/>
              </a:rPr>
              <a:t>ww</a:t>
            </a:r>
            <a:r>
              <a:rPr spc="-140" dirty="0">
                <a:latin typeface="Calibri"/>
                <a:cs typeface="Calibri"/>
                <a:hlinkClick r:id="rId10"/>
              </a:rPr>
              <a:t>w</a:t>
            </a:r>
            <a:r>
              <a:rPr spc="-30" dirty="0">
                <a:latin typeface="Calibri"/>
                <a:cs typeface="Calibri"/>
                <a:hlinkClick r:id="rId10"/>
              </a:rPr>
              <a:t>.</a:t>
            </a:r>
            <a:r>
              <a:rPr spc="-70" dirty="0">
                <a:latin typeface="Calibri"/>
                <a:cs typeface="Calibri"/>
                <a:hlinkClick r:id="rId10"/>
              </a:rPr>
              <a:t> </a:t>
            </a:r>
            <a:r>
              <a:rPr spc="-30" dirty="0">
                <a:latin typeface="Calibri"/>
                <a:cs typeface="Calibri"/>
                <a:hlinkClick r:id="rId10"/>
              </a:rPr>
              <a:t>f</a:t>
            </a:r>
            <a:r>
              <a:rPr spc="-75" dirty="0">
                <a:latin typeface="Calibri"/>
                <a:cs typeface="Calibri"/>
                <a:hlinkClick r:id="rId10"/>
              </a:rPr>
              <a:t>o</a:t>
            </a:r>
            <a:r>
              <a:rPr spc="-40" dirty="0">
                <a:latin typeface="Calibri"/>
                <a:cs typeface="Calibri"/>
                <a:hlinkClick r:id="rId10"/>
              </a:rPr>
              <a:t>r</a:t>
            </a:r>
            <a:r>
              <a:rPr spc="-60" dirty="0">
                <a:latin typeface="Calibri"/>
                <a:cs typeface="Calibri"/>
                <a:hlinkClick r:id="rId10"/>
              </a:rPr>
              <a:t>b</a:t>
            </a:r>
            <a:r>
              <a:rPr spc="-65" dirty="0">
                <a:latin typeface="Calibri"/>
                <a:cs typeface="Calibri"/>
                <a:hlinkClick r:id="rId10"/>
              </a:rPr>
              <a:t>e</a:t>
            </a:r>
            <a:r>
              <a:rPr spc="-50" dirty="0">
                <a:latin typeface="Calibri"/>
                <a:cs typeface="Calibri"/>
                <a:hlinkClick r:id="rId10"/>
              </a:rPr>
              <a:t>s</a:t>
            </a:r>
            <a:r>
              <a:rPr spc="-30" dirty="0">
                <a:hlinkClick r:id="rId10"/>
              </a:rPr>
              <a:t>. </a:t>
            </a:r>
            <a:r>
              <a:rPr spc="-60" dirty="0">
                <a:hlinkClick r:id="rId10"/>
              </a:rPr>
              <a:t>c</a:t>
            </a:r>
            <a:r>
              <a:rPr spc="-75" dirty="0">
                <a:hlinkClick r:id="rId10"/>
              </a:rPr>
              <a:t>o</a:t>
            </a:r>
            <a:r>
              <a:rPr spc="-110" dirty="0">
                <a:hlinkClick r:id="rId10"/>
              </a:rPr>
              <a:t>m</a:t>
            </a:r>
            <a:r>
              <a:rPr spc="-50" dirty="0">
                <a:hlinkClick r:id="rId10"/>
              </a:rPr>
              <a:t>/s</a:t>
            </a:r>
            <a:r>
              <a:rPr spc="-30" dirty="0">
                <a:hlinkClick r:id="rId10"/>
              </a:rPr>
              <a:t>i</a:t>
            </a:r>
            <a:r>
              <a:rPr spc="-45" dirty="0">
                <a:hlinkClick r:id="rId10"/>
              </a:rPr>
              <a:t>t</a:t>
            </a:r>
            <a:r>
              <a:rPr spc="-65" dirty="0">
                <a:hlinkClick r:id="rId10"/>
              </a:rPr>
              <a:t>e</a:t>
            </a:r>
            <a:r>
              <a:rPr spc="-50" dirty="0">
                <a:hlinkClick r:id="rId10"/>
              </a:rPr>
              <a:t>s/</a:t>
            </a:r>
            <a:r>
              <a:rPr spc="-110" dirty="0">
                <a:hlinkClick r:id="rId10"/>
              </a:rPr>
              <a:t>m</a:t>
            </a:r>
            <a:r>
              <a:rPr spc="-30" dirty="0">
                <a:hlinkClick r:id="rId10"/>
              </a:rPr>
              <a:t>i</a:t>
            </a:r>
            <a:r>
              <a:rPr spc="-55" dirty="0">
                <a:hlinkClick r:id="rId10"/>
              </a:rPr>
              <a:t>k</a:t>
            </a:r>
            <a:r>
              <a:rPr spc="-65" dirty="0">
                <a:hlinkClick r:id="rId10"/>
              </a:rPr>
              <a:t>e</a:t>
            </a:r>
            <a:r>
              <a:rPr spc="-110" dirty="0">
                <a:hlinkClick r:id="rId10"/>
              </a:rPr>
              <a:t>m</a:t>
            </a:r>
            <a:r>
              <a:rPr spc="-65" dirty="0">
                <a:hlinkClick r:id="rId10"/>
              </a:rPr>
              <a:t>ya</a:t>
            </a:r>
            <a:r>
              <a:rPr spc="-55" dirty="0">
                <a:hlinkClick r:id="rId10"/>
              </a:rPr>
              <a:t>tt/2012</a:t>
            </a:r>
            <a:r>
              <a:rPr spc="-65" dirty="0">
                <a:hlinkClick r:id="rId10"/>
              </a:rPr>
              <a:t>/</a:t>
            </a:r>
            <a:r>
              <a:rPr spc="-60" dirty="0">
                <a:hlinkClick r:id="rId10"/>
              </a:rPr>
              <a:t>03/2</a:t>
            </a:r>
            <a:r>
              <a:rPr spc="-80" dirty="0">
                <a:hlinkClick r:id="rId10"/>
              </a:rPr>
              <a:t>8</a:t>
            </a:r>
            <a:r>
              <a:rPr spc="-65" dirty="0">
                <a:hlinkClick r:id="rId10"/>
              </a:rPr>
              <a:t>/6</a:t>
            </a:r>
            <a:r>
              <a:rPr spc="-45" dirty="0">
                <a:latin typeface="Calibri"/>
                <a:cs typeface="Calibri"/>
                <a:hlinkClick r:id="rId10"/>
              </a:rPr>
              <a:t>-t</a:t>
            </a:r>
            <a:r>
              <a:rPr spc="-30" dirty="0">
                <a:latin typeface="Calibri"/>
                <a:cs typeface="Calibri"/>
                <a:hlinkClick r:id="rId10"/>
              </a:rPr>
              <a:t>i</a:t>
            </a:r>
            <a:r>
              <a:rPr spc="-70" dirty="0">
                <a:latin typeface="Calibri"/>
                <a:cs typeface="Calibri"/>
                <a:hlinkClick r:id="rId10"/>
              </a:rPr>
              <a:t>p</a:t>
            </a:r>
            <a:r>
              <a:rPr spc="-45" dirty="0">
                <a:latin typeface="Calibri"/>
                <a:cs typeface="Calibri"/>
                <a:hlinkClick r:id="rId10"/>
              </a:rPr>
              <a:t>s </a:t>
            </a:r>
            <a:r>
              <a:rPr spc="-40" dirty="0">
                <a:latin typeface="Calibri"/>
                <a:cs typeface="Calibri"/>
                <a:hlinkClick r:id="rId10"/>
              </a:rPr>
              <a:t>f</a:t>
            </a:r>
            <a:r>
              <a:rPr spc="-75" dirty="0">
                <a:latin typeface="Calibri"/>
                <a:cs typeface="Calibri"/>
                <a:hlinkClick r:id="rId10"/>
              </a:rPr>
              <a:t>o</a:t>
            </a:r>
            <a:r>
              <a:rPr spc="-65" dirty="0">
                <a:latin typeface="Calibri"/>
                <a:cs typeface="Calibri"/>
                <a:hlinkClick r:id="rId10"/>
              </a:rPr>
              <a:t>r</a:t>
            </a:r>
            <a:r>
              <a:rPr spc="-40" dirty="0">
                <a:latin typeface="Calibri"/>
                <a:cs typeface="Calibri"/>
                <a:hlinkClick r:id="rId10"/>
              </a:rPr>
              <a:t>-</a:t>
            </a:r>
            <a:r>
              <a:rPr spc="-110" dirty="0">
                <a:hlinkClick r:id="rId10"/>
              </a:rPr>
              <a:t>m</a:t>
            </a:r>
            <a:r>
              <a:rPr spc="-65" dirty="0">
                <a:hlinkClick r:id="rId10"/>
              </a:rPr>
              <a:t>a</a:t>
            </a:r>
            <a:r>
              <a:rPr spc="-55" dirty="0">
                <a:hlinkClick r:id="rId10"/>
              </a:rPr>
              <a:t>k</a:t>
            </a:r>
            <a:r>
              <a:rPr spc="-30" dirty="0">
                <a:hlinkClick r:id="rId10"/>
              </a:rPr>
              <a:t>i</a:t>
            </a:r>
            <a:r>
              <a:rPr spc="-70" dirty="0">
                <a:hlinkClick r:id="rId10"/>
              </a:rPr>
              <a:t>ng</a:t>
            </a:r>
            <a:r>
              <a:rPr spc="-40" dirty="0">
                <a:latin typeface="Calibri"/>
                <a:cs typeface="Calibri"/>
                <a:hlinkClick r:id="rId10"/>
              </a:rPr>
              <a:t>-</a:t>
            </a:r>
            <a:r>
              <a:rPr spc="-70" dirty="0">
                <a:latin typeface="Calibri"/>
                <a:cs typeface="Calibri"/>
                <a:hlinkClick r:id="rId10"/>
              </a:rPr>
              <a:t>b</a:t>
            </a:r>
            <a:r>
              <a:rPr spc="-65" dirty="0">
                <a:latin typeface="Calibri"/>
                <a:cs typeface="Calibri"/>
                <a:hlinkClick r:id="rId10"/>
              </a:rPr>
              <a:t>e</a:t>
            </a:r>
            <a:r>
              <a:rPr spc="-45" dirty="0">
                <a:latin typeface="Calibri"/>
                <a:cs typeface="Calibri"/>
                <a:hlinkClick r:id="rId10"/>
              </a:rPr>
              <a:t>tt</a:t>
            </a:r>
            <a:r>
              <a:rPr spc="-65" dirty="0">
                <a:latin typeface="Calibri"/>
                <a:cs typeface="Calibri"/>
                <a:hlinkClick r:id="rId10"/>
              </a:rPr>
              <a:t>e</a:t>
            </a:r>
            <a:r>
              <a:rPr spc="-60" dirty="0">
                <a:latin typeface="Calibri"/>
                <a:cs typeface="Calibri"/>
                <a:hlinkClick r:id="rId10"/>
              </a:rPr>
              <a:t>r</a:t>
            </a:r>
            <a:r>
              <a:rPr spc="-35" dirty="0">
                <a:latin typeface="Calibri"/>
                <a:cs typeface="Calibri"/>
                <a:hlinkClick r:id="rId10"/>
              </a:rPr>
              <a:t>-</a:t>
            </a:r>
            <a:r>
              <a:rPr spc="-15" dirty="0">
                <a:latin typeface="Calibri"/>
                <a:cs typeface="Calibri"/>
                <a:hlinkClick r:id="rId10"/>
              </a:rPr>
              <a:t> </a:t>
            </a:r>
          </a:p>
          <a:p>
            <a:pPr marL="274320">
              <a:lnSpc>
                <a:spcPts val="2240"/>
              </a:lnSpc>
            </a:pPr>
            <a:r>
              <a:rPr spc="-20" dirty="0">
                <a:hlinkClick r:id="rId10"/>
              </a:rPr>
              <a:t>dec</a:t>
            </a:r>
            <a:r>
              <a:rPr spc="-5" dirty="0">
                <a:hlinkClick r:id="rId10"/>
              </a:rPr>
              <a:t>i</a:t>
            </a:r>
            <a:r>
              <a:rPr spc="-20" dirty="0">
                <a:hlinkClick r:id="rId10"/>
              </a:rPr>
              <a:t>s</a:t>
            </a:r>
            <a:r>
              <a:rPr spc="-5" dirty="0">
                <a:hlinkClick r:id="rId10"/>
              </a:rPr>
              <a:t>i</a:t>
            </a:r>
            <a:r>
              <a:rPr spc="-10" dirty="0">
                <a:hlinkClick r:id="rId10"/>
              </a:rPr>
              <a:t>o</a:t>
            </a:r>
            <a:r>
              <a:rPr spc="-30" dirty="0">
                <a:hlinkClick r:id="rId10"/>
              </a:rPr>
              <a:t>n</a:t>
            </a:r>
            <a:r>
              <a:rPr spc="-20" dirty="0">
                <a:hlinkClick r:id="rId10"/>
              </a:rPr>
              <a:t>s</a:t>
            </a:r>
            <a:r>
              <a:rPr spc="-10" dirty="0">
                <a:hlinkClick r:id="rId10"/>
              </a:rPr>
              <a:t>/</a:t>
            </a:r>
            <a:r>
              <a:rPr spc="-20" dirty="0">
                <a:hlinkClick r:id="rId10"/>
              </a:rPr>
              <a:t>#</a:t>
            </a:r>
            <a:r>
              <a:rPr spc="-25" dirty="0">
                <a:hlinkClick r:id="rId10"/>
              </a:rPr>
              <a:t>6a</a:t>
            </a:r>
            <a:r>
              <a:rPr spc="-15" dirty="0">
                <a:hlinkClick r:id="rId10"/>
              </a:rPr>
              <a:t>c5</a:t>
            </a:r>
            <a:r>
              <a:rPr spc="-20" dirty="0">
                <a:hlinkClick r:id="rId10"/>
              </a:rPr>
              <a:t>b</a:t>
            </a:r>
            <a:r>
              <a:rPr spc="-15" dirty="0">
                <a:hlinkClick r:id="rId10"/>
              </a:rPr>
              <a:t>1</a:t>
            </a:r>
            <a:r>
              <a:rPr spc="-25" dirty="0">
                <a:hlinkClick r:id="rId10"/>
              </a:rPr>
              <a:t>0</a:t>
            </a:r>
            <a:r>
              <a:rPr spc="-15" dirty="0">
                <a:hlinkClick r:id="rId10"/>
              </a:rPr>
              <a:t>0</a:t>
            </a:r>
            <a:r>
              <a:rPr spc="-25" dirty="0">
                <a:hlinkClick r:id="rId10"/>
              </a:rPr>
              <a:t>3</a:t>
            </a:r>
            <a:r>
              <a:rPr spc="-15" dirty="0">
                <a:hlinkClick r:id="rId10"/>
              </a:rPr>
              <a:t>4</a:t>
            </a:r>
            <a:r>
              <a:rPr spc="-20" dirty="0">
                <a:hlinkClick r:id="rId10"/>
              </a:rPr>
              <a:t>d</a:t>
            </a:r>
            <a:r>
              <a:rPr spc="-10" dirty="0">
                <a:hlinkClick r:id="rId10"/>
              </a:rPr>
              <a:t>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0844" y="5747581"/>
            <a:ext cx="1989455" cy="32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200" u="heavy" spc="-7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h</a:t>
            </a:r>
            <a:r>
              <a:rPr sz="2200" u="heavy" spc="-4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tt</a:t>
            </a:r>
            <a:r>
              <a:rPr sz="2200" u="heavy" spc="-7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p</a:t>
            </a:r>
            <a:r>
              <a:rPr sz="2200" u="heavy" spc="-5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s://</a:t>
            </a:r>
            <a:r>
              <a:rPr sz="2200" u="heavy" spc="-6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hbr</a:t>
            </a:r>
            <a:r>
              <a:rPr sz="2200" u="heavy" spc="-3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.</a:t>
            </a:r>
            <a:r>
              <a:rPr sz="2200" u="heavy" spc="-5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 </a:t>
            </a:r>
            <a:r>
              <a:rPr sz="2200" u="heavy" spc="-10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o</a:t>
            </a:r>
            <a:r>
              <a:rPr sz="2200" u="heavy" spc="-6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r</a:t>
            </a:r>
            <a:r>
              <a:rPr sz="2200" u="heavy" spc="-5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g</a:t>
            </a:r>
            <a:r>
              <a:rPr sz="2200" u="heavy" spc="-2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0490" y="5764403"/>
            <a:ext cx="48704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u="heavy" spc="-6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/201</a:t>
            </a:r>
            <a:r>
              <a:rPr sz="2200" u="heavy" spc="-5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3</a:t>
            </a:r>
            <a:r>
              <a:rPr sz="2200" u="heavy" spc="-6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/10</a:t>
            </a:r>
            <a:r>
              <a:rPr sz="2200" u="heavy" spc="-4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/</a:t>
            </a:r>
            <a:r>
              <a:rPr sz="2200" u="heavy" spc="-8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wh</a:t>
            </a:r>
            <a:r>
              <a:rPr sz="2200" u="heavy" spc="-5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a</a:t>
            </a:r>
            <a:r>
              <a:rPr sz="2200" u="heavy" spc="-4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t-</a:t>
            </a:r>
            <a:r>
              <a:rPr sz="2200" u="heavy" spc="-3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t</a:t>
            </a:r>
            <a:r>
              <a:rPr sz="2200" u="heavy" spc="-7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he</a:t>
            </a:r>
            <a:r>
              <a:rPr sz="2200" u="heavy" spc="-3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-</a:t>
            </a:r>
            <a:r>
              <a:rPr sz="2200" u="heavy" spc="-6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b</a:t>
            </a:r>
            <a:r>
              <a:rPr sz="2200" u="heavy" spc="-6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e</a:t>
            </a:r>
            <a:r>
              <a:rPr sz="2200" u="heavy" spc="-5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s</a:t>
            </a:r>
            <a:r>
              <a:rPr sz="2200" u="heavy" spc="-3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t</a:t>
            </a:r>
            <a:r>
              <a:rPr sz="2200" u="heavy" spc="-4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-</a:t>
            </a:r>
            <a:r>
              <a:rPr sz="2200" u="heavy" spc="-7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d</a:t>
            </a:r>
            <a:r>
              <a:rPr sz="2200" u="heavy" spc="-5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e</a:t>
            </a:r>
            <a:r>
              <a:rPr sz="2200" u="heavy" spc="-6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c</a:t>
            </a:r>
            <a:r>
              <a:rPr sz="2200" u="heavy" spc="-3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i</a:t>
            </a:r>
            <a:r>
              <a:rPr sz="2200" u="heavy" spc="-5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s</a:t>
            </a:r>
            <a:r>
              <a:rPr sz="2200" u="heavy" spc="-2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i</a:t>
            </a:r>
            <a:r>
              <a:rPr sz="2200" u="heavy" spc="-7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o</a:t>
            </a:r>
            <a:r>
              <a:rPr sz="2200" u="heavy" spc="-7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n</a:t>
            </a:r>
            <a:r>
              <a:rPr sz="2200" u="heavy" spc="-3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-</a:t>
            </a:r>
            <a:r>
              <a:rPr sz="2200" u="heavy" spc="-9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m</a:t>
            </a:r>
            <a:r>
              <a:rPr sz="2200" u="heavy" spc="-6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a</a:t>
            </a:r>
            <a:r>
              <a:rPr sz="2200" u="heavy" spc="-4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k</a:t>
            </a:r>
            <a:r>
              <a:rPr sz="2200" u="heavy" spc="-6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e</a:t>
            </a:r>
            <a:r>
              <a:rPr sz="2200" u="heavy" spc="-6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r</a:t>
            </a:r>
            <a:r>
              <a:rPr sz="2200" u="heavy" spc="-35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s</a:t>
            </a:r>
            <a:r>
              <a:rPr sz="2200" u="heavy" spc="-4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-</a:t>
            </a:r>
            <a:r>
              <a:rPr sz="2200" u="heavy" spc="-60" dirty="0">
                <a:solidFill>
                  <a:srgbClr val="0563C1"/>
                </a:solidFill>
                <a:latin typeface="Calibri"/>
                <a:cs typeface="Calibri"/>
                <a:hlinkClick r:id="rId11"/>
              </a:rPr>
              <a:t>do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206818" y="1187673"/>
            <a:ext cx="781812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40" dirty="0">
                <a:latin typeface="Calibri Light"/>
                <a:cs typeface="Calibri Light"/>
              </a:rPr>
              <a:t>Po</a:t>
            </a:r>
            <a:r>
              <a:rPr sz="4400" b="0" spc="-50" dirty="0">
                <a:latin typeface="Calibri Light"/>
                <a:cs typeface="Calibri Light"/>
              </a:rPr>
              <a:t>d</a:t>
            </a:r>
            <a:r>
              <a:rPr sz="4400" b="0" spc="-40" dirty="0">
                <a:latin typeface="Calibri Light"/>
                <a:cs typeface="Calibri Light"/>
              </a:rPr>
              <a:t>s</a:t>
            </a:r>
            <a:r>
              <a:rPr sz="4400" b="0" spc="-45" dirty="0">
                <a:latin typeface="Calibri Light"/>
                <a:cs typeface="Calibri Light"/>
              </a:rPr>
              <a:t>u</a:t>
            </a:r>
            <a:r>
              <a:rPr sz="4400" b="0" spc="-40" dirty="0">
                <a:latin typeface="Calibri Light"/>
                <a:cs typeface="Calibri Light"/>
              </a:rPr>
              <a:t>mo</a:t>
            </a:r>
            <a:r>
              <a:rPr sz="4400" b="0" spc="-45" dirty="0">
                <a:latin typeface="Calibri Light"/>
                <a:cs typeface="Calibri Light"/>
              </a:rPr>
              <a:t>wa</a:t>
            </a:r>
            <a:r>
              <a:rPr sz="4400" b="0" spc="-35" dirty="0">
                <a:latin typeface="Calibri Light"/>
                <a:cs typeface="Calibri Light"/>
              </a:rPr>
              <a:t>n</a:t>
            </a:r>
            <a:r>
              <a:rPr sz="4400" b="0" spc="-50" dirty="0">
                <a:latin typeface="Calibri Light"/>
                <a:cs typeface="Calibri Light"/>
              </a:rPr>
              <a:t>i</a:t>
            </a:r>
            <a:r>
              <a:rPr sz="4400" b="0" dirty="0">
                <a:latin typeface="Calibri Light"/>
                <a:cs typeface="Calibri Light"/>
              </a:rPr>
              <a:t>e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-</a:t>
            </a:r>
            <a:r>
              <a:rPr sz="4400" b="0" spc="-60" dirty="0">
                <a:latin typeface="Calibri Light"/>
                <a:cs typeface="Calibri Light"/>
              </a:rPr>
              <a:t> </a:t>
            </a:r>
            <a:r>
              <a:rPr sz="4400" b="0" spc="-55" dirty="0">
                <a:latin typeface="Calibri Light"/>
                <a:cs typeface="Calibri Light"/>
              </a:rPr>
              <a:t>I</a:t>
            </a:r>
            <a:r>
              <a:rPr sz="4400" b="0" spc="-60" dirty="0">
                <a:latin typeface="Calibri Light"/>
                <a:cs typeface="Calibri Light"/>
              </a:rPr>
              <a:t>n</a:t>
            </a:r>
            <a:r>
              <a:rPr sz="4400" b="0" spc="-45" dirty="0">
                <a:latin typeface="Calibri Light"/>
                <a:cs typeface="Calibri Light"/>
              </a:rPr>
              <a:t>f</a:t>
            </a:r>
            <a:r>
              <a:rPr sz="4400" b="0" spc="-55" dirty="0">
                <a:latin typeface="Calibri Light"/>
                <a:cs typeface="Calibri Light"/>
              </a:rPr>
              <a:t>o</a:t>
            </a:r>
            <a:r>
              <a:rPr sz="4400" b="0" spc="-45" dirty="0">
                <a:latin typeface="Calibri Light"/>
                <a:cs typeface="Calibri Light"/>
              </a:rPr>
              <a:t>r</a:t>
            </a:r>
            <a:r>
              <a:rPr sz="4400" b="0" spc="-65" dirty="0">
                <a:latin typeface="Calibri Light"/>
                <a:cs typeface="Calibri Light"/>
              </a:rPr>
              <a:t>m</a:t>
            </a:r>
            <a:r>
              <a:rPr sz="4400" b="0" spc="-50" dirty="0">
                <a:latin typeface="Calibri Light"/>
                <a:cs typeface="Calibri Light"/>
              </a:rPr>
              <a:t>a</a:t>
            </a:r>
            <a:r>
              <a:rPr sz="4400" b="0" spc="-65" dirty="0">
                <a:latin typeface="Calibri Light"/>
                <a:cs typeface="Calibri Light"/>
              </a:rPr>
              <a:t>c</a:t>
            </a:r>
            <a:r>
              <a:rPr sz="4400" b="0" spc="-55" dirty="0">
                <a:latin typeface="Calibri Light"/>
                <a:cs typeface="Calibri Light"/>
              </a:rPr>
              <a:t>j</a:t>
            </a:r>
            <a:r>
              <a:rPr sz="4400" b="0" dirty="0">
                <a:latin typeface="Calibri Light"/>
                <a:cs typeface="Calibri Light"/>
              </a:rPr>
              <a:t>e</a:t>
            </a:r>
            <a:r>
              <a:rPr sz="4400" b="0" spc="-105" dirty="0">
                <a:latin typeface="Calibri Light"/>
                <a:cs typeface="Calibri Light"/>
              </a:rPr>
              <a:t> </a:t>
            </a:r>
            <a:r>
              <a:rPr sz="4400" b="0" spc="-55" dirty="0">
                <a:latin typeface="Calibri Light"/>
                <a:cs typeface="Calibri Light"/>
              </a:rPr>
              <a:t>o</a:t>
            </a:r>
            <a:r>
              <a:rPr sz="4400" b="0" spc="-50" dirty="0">
                <a:latin typeface="Calibri Light"/>
                <a:cs typeface="Calibri Light"/>
              </a:rPr>
              <a:t>g</a:t>
            </a:r>
            <a:r>
              <a:rPr sz="4400" b="0" spc="-55" dirty="0">
                <a:latin typeface="Calibri Light"/>
                <a:cs typeface="Calibri Light"/>
              </a:rPr>
              <a:t>ó</a:t>
            </a:r>
            <a:r>
              <a:rPr sz="4400" b="0" spc="-50" dirty="0">
                <a:latin typeface="Calibri Light"/>
                <a:cs typeface="Calibri Light"/>
              </a:rPr>
              <a:t>l</a:t>
            </a:r>
            <a:r>
              <a:rPr sz="4400" b="0" spc="-45" dirty="0">
                <a:latin typeface="Calibri Light"/>
                <a:cs typeface="Calibri Light"/>
              </a:rPr>
              <a:t>n</a:t>
            </a:r>
            <a:r>
              <a:rPr sz="4400" b="0" dirty="0">
                <a:latin typeface="Calibri Light"/>
                <a:cs typeface="Calibri Light"/>
              </a:rPr>
              <a:t>e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5420" y="2092356"/>
            <a:ext cx="7818120" cy="4385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cs typeface="Arial"/>
              </a:rPr>
              <a:t>Metody nauczania i uczenia </a:t>
            </a:r>
            <a:r>
              <a:rPr sz="2400" dirty="0" err="1">
                <a:cs typeface="Arial"/>
              </a:rPr>
              <a:t>się</a:t>
            </a:r>
            <a:r>
              <a:rPr sz="2400" dirty="0">
                <a:cs typeface="Arial"/>
              </a:rPr>
              <a:t> </a:t>
            </a:r>
            <a:endParaRPr lang="pl-PL" sz="2400" dirty="0" smtClean="0">
              <a:cs typeface="Arial"/>
            </a:endParaRPr>
          </a:p>
          <a:p>
            <a:pPr marL="12700">
              <a:lnSpc>
                <a:spcPct val="100000"/>
              </a:lnSpc>
            </a:pPr>
            <a:endParaRPr lang="pl-PL" sz="11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 err="1" smtClean="0">
                <a:cs typeface="Arial"/>
              </a:rPr>
              <a:t>Rozumie</a:t>
            </a:r>
            <a:r>
              <a:rPr lang="pl-PL" sz="2400" dirty="0" smtClean="0">
                <a:cs typeface="Arial"/>
              </a:rPr>
              <a:t>nie</a:t>
            </a:r>
            <a:r>
              <a:rPr sz="2400" dirty="0" smtClean="0">
                <a:cs typeface="Arial"/>
              </a:rPr>
              <a:t>,</a:t>
            </a:r>
            <a:r>
              <a:rPr lang="pl-PL" sz="2400" dirty="0" smtClean="0">
                <a:cs typeface="Arial"/>
              </a:rPr>
              <a:t> </a:t>
            </a:r>
            <a:r>
              <a:rPr sz="2400" dirty="0" err="1" smtClean="0">
                <a:cs typeface="Arial"/>
              </a:rPr>
              <a:t>czym</a:t>
            </a:r>
            <a:r>
              <a:rPr sz="2400" dirty="0" smtClean="0">
                <a:cs typeface="Arial"/>
              </a:rPr>
              <a:t> </a:t>
            </a:r>
            <a:r>
              <a:rPr sz="2400" dirty="0">
                <a:cs typeface="Arial"/>
              </a:rPr>
              <a:t>naprawdę jest podejmowanie decyzji</a:t>
            </a:r>
          </a:p>
          <a:p>
            <a:pPr marL="12700" marR="423545">
              <a:lnSpc>
                <a:spcPct val="151300"/>
              </a:lnSpc>
              <a:spcBef>
                <a:spcPts val="10"/>
              </a:spcBef>
            </a:pPr>
            <a:r>
              <a:rPr sz="2400" dirty="0">
                <a:cs typeface="Arial"/>
              </a:rPr>
              <a:t>Lepsze zrozumienie procesu decyzyjnego w dziedzinie przedsi</a:t>
            </a:r>
            <a:r>
              <a:rPr sz="2400" dirty="0">
                <a:cs typeface="Calibri"/>
              </a:rPr>
              <a:t>ę</a:t>
            </a:r>
            <a:r>
              <a:rPr sz="2400" dirty="0">
                <a:cs typeface="Arial"/>
              </a:rPr>
              <a:t>biorczo</a:t>
            </a:r>
            <a:r>
              <a:rPr sz="2400" dirty="0">
                <a:cs typeface="Calibri"/>
              </a:rPr>
              <a:t>ś</a:t>
            </a:r>
            <a:r>
              <a:rPr sz="2400" dirty="0">
                <a:cs typeface="Arial"/>
              </a:rPr>
              <a:t>ci</a:t>
            </a:r>
          </a:p>
          <a:p>
            <a:pPr marL="12700" marR="669925">
              <a:lnSpc>
                <a:spcPct val="159200"/>
              </a:lnSpc>
              <a:spcBef>
                <a:spcPts val="35"/>
              </a:spcBef>
            </a:pPr>
            <a:r>
              <a:rPr sz="2400" dirty="0">
                <a:cs typeface="Arial"/>
              </a:rPr>
              <a:t>Osi</a:t>
            </a:r>
            <a:r>
              <a:rPr sz="2400" dirty="0">
                <a:cs typeface="Calibri"/>
              </a:rPr>
              <a:t>ą</a:t>
            </a:r>
            <a:r>
              <a:rPr sz="2400" dirty="0">
                <a:cs typeface="Arial"/>
              </a:rPr>
              <a:t>gni</a:t>
            </a:r>
            <a:r>
              <a:rPr sz="2400" dirty="0">
                <a:cs typeface="Calibri"/>
              </a:rPr>
              <a:t>ę</a:t>
            </a:r>
            <a:r>
              <a:rPr sz="2400" dirty="0">
                <a:cs typeface="Arial"/>
              </a:rPr>
              <a:t>cie i znaczenie procesu decyzyjnego dla idei przedsi</a:t>
            </a:r>
            <a:r>
              <a:rPr sz="2400" dirty="0">
                <a:cs typeface="Calibri"/>
              </a:rPr>
              <a:t>ę</a:t>
            </a:r>
            <a:r>
              <a:rPr sz="2400" dirty="0">
                <a:cs typeface="Arial"/>
              </a:rPr>
              <a:t>biorczo</a:t>
            </a:r>
            <a:r>
              <a:rPr sz="2400" dirty="0">
                <a:cs typeface="Calibri"/>
              </a:rPr>
              <a:t>ś</a:t>
            </a:r>
            <a:r>
              <a:rPr sz="2400" dirty="0">
                <a:cs typeface="Arial"/>
              </a:rPr>
              <a:t>ci</a:t>
            </a:r>
          </a:p>
          <a:p>
            <a:pPr marL="12700" marR="5080">
              <a:lnSpc>
                <a:spcPct val="157100"/>
              </a:lnSpc>
              <a:spcBef>
                <a:spcPts val="95"/>
              </a:spcBef>
            </a:pPr>
            <a:r>
              <a:rPr sz="2400" dirty="0">
                <a:cs typeface="Arial"/>
              </a:rPr>
              <a:t>Jak dobre jest podejmowanie decyzji jako przedsi</a:t>
            </a:r>
            <a:r>
              <a:rPr sz="2400" dirty="0">
                <a:cs typeface="Calibri"/>
              </a:rPr>
              <a:t>ę</a:t>
            </a:r>
            <a:r>
              <a:rPr sz="2400" dirty="0">
                <a:cs typeface="Arial"/>
              </a:rPr>
              <a:t>biorca? Odniesienia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6792DD-7CC9-4BE1-9A99-D6E50C286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200400"/>
            <a:ext cx="4374292" cy="2652538"/>
          </a:xfrm>
          <a:prstGeom prst="rect">
            <a:avLst/>
          </a:prstGeom>
        </p:spPr>
      </p:pic>
      <p:sp>
        <p:nvSpPr>
          <p:cNvPr id="6" name="Smiley Face 7">
            <a:extLst>
              <a:ext uri="{FF2B5EF4-FFF2-40B4-BE49-F238E27FC236}">
                <a16:creationId xmlns:a16="http://schemas.microsoft.com/office/drawing/2014/main" xmlns="" id="{3EAD91DC-A8E1-44D2-AB05-69A117FB41E6}"/>
              </a:ext>
            </a:extLst>
          </p:cNvPr>
          <p:cNvSpPr/>
          <p:nvPr/>
        </p:nvSpPr>
        <p:spPr>
          <a:xfrm>
            <a:off x="2986203" y="5861430"/>
            <a:ext cx="1009650" cy="996570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>
            <a:extLst>
              <a:ext uri="{FF2B5EF4-FFF2-40B4-BE49-F238E27FC236}">
                <a16:creationId xmlns:a16="http://schemas.microsoft.com/office/drawing/2014/main" xmlns="" id="{A98BC887-4916-4227-9F48-3B078D23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A6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4793996" y="447861"/>
            <a:ext cx="704906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0"/>
              </a:lnSpc>
            </a:pPr>
            <a:r>
              <a:rPr sz="4400" b="0" dirty="0">
                <a:latin typeface="Calibri Light"/>
                <a:cs typeface="Calibri Light"/>
              </a:rPr>
              <a:t>Metody nauczania i uczenia </a:t>
            </a:r>
            <a:r>
              <a:rPr sz="4400" b="0" dirty="0" err="1">
                <a:latin typeface="Calibri Light"/>
                <a:cs typeface="Calibri Light"/>
              </a:rPr>
              <a:t>się</a:t>
            </a:r>
            <a:r>
              <a:rPr sz="4400" b="0" dirty="0">
                <a:latin typeface="Calibri Light"/>
                <a:cs typeface="Calibri Light"/>
              </a:rPr>
              <a:t> 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3996" y="1395983"/>
            <a:ext cx="7398004" cy="5021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99"/>
              </a:lnSpc>
            </a:pPr>
            <a:r>
              <a:rPr sz="2400" b="1" dirty="0">
                <a:latin typeface="Calibri"/>
                <a:cs typeface="Calibri"/>
              </a:rPr>
              <a:t>Działalność       szkoleniowa       </a:t>
            </a:r>
            <a:r>
              <a:rPr sz="2400" b="1" dirty="0" err="1">
                <a:latin typeface="Calibri"/>
                <a:cs typeface="Calibri"/>
              </a:rPr>
              <a:t>dostarcza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niezbędnych informacji w celu wsparcia i "wyposażenia" </a:t>
            </a:r>
            <a:r>
              <a:rPr sz="2400" dirty="0" err="1">
                <a:latin typeface="Calibri"/>
                <a:cs typeface="Calibri"/>
              </a:rPr>
              <a:t>uczestników</a:t>
            </a:r>
            <a:r>
              <a:rPr sz="2400" dirty="0">
                <a:latin typeface="Calibri"/>
                <a:cs typeface="Calibri"/>
              </a:rPr>
              <a:t> </a:t>
            </a:r>
            <a:endParaRPr lang="pl-PL" sz="2400" dirty="0" smtClean="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</a:pPr>
            <a:r>
              <a:rPr sz="2400" dirty="0" smtClean="0">
                <a:latin typeface="Calibri"/>
                <a:cs typeface="Calibri"/>
              </a:rPr>
              <a:t>w </a:t>
            </a:r>
            <a:r>
              <a:rPr sz="2400" dirty="0">
                <a:latin typeface="Calibri"/>
                <a:cs typeface="Calibri"/>
              </a:rPr>
              <a:t>niezwykle ważne szczegóły, kroki, opis tła i </a:t>
            </a:r>
            <a:r>
              <a:rPr lang="pl-PL" sz="2400" dirty="0" smtClean="0">
                <a:latin typeface="Calibri"/>
                <a:cs typeface="Calibri"/>
              </a:rPr>
              <a:t>u</a:t>
            </a:r>
            <a:r>
              <a:rPr sz="2400" dirty="0" err="1" smtClean="0">
                <a:latin typeface="Calibri"/>
                <a:cs typeface="Calibri"/>
              </a:rPr>
              <a:t>miejętności</a:t>
            </a:r>
            <a:r>
              <a:rPr sz="2400" dirty="0">
                <a:latin typeface="Calibri"/>
                <a:cs typeface="Calibri"/>
              </a:rPr>
              <a:t>, które     należy     rozwijać     lub     doskonalić     w    sektorze przedsiębiorstw.</a:t>
            </a: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J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ą gł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ó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 o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ą</a:t>
            </a:r>
            <a:r>
              <a:rPr sz="2400" b="1" i="1" spc="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 u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b="1" i="1" spc="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tn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ó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w?</a:t>
            </a:r>
            <a:endParaRPr sz="2400" dirty="0">
              <a:latin typeface="Calibri"/>
              <a:cs typeface="Calibri"/>
            </a:endParaRPr>
          </a:p>
          <a:p>
            <a:pPr marL="8128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812800" algn="l"/>
              </a:tabLst>
            </a:pPr>
            <a:r>
              <a:rPr sz="2400" spc="-45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er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ć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ę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być cie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awym;</a:t>
            </a:r>
          </a:p>
          <a:p>
            <a:pPr marL="812800" marR="629920" indent="-228600">
              <a:lnSpc>
                <a:spcPts val="2580"/>
              </a:lnSpc>
              <a:spcBef>
                <a:spcPts val="635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kład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 przeczy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anie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rmacji na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lajdach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ć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ń</a:t>
            </a:r>
            <a:r>
              <a:rPr sz="2400" dirty="0">
                <a:latin typeface="Calibri"/>
                <a:cs typeface="Calibri"/>
              </a:rPr>
              <a:t>;</a:t>
            </a:r>
          </a:p>
          <a:p>
            <a:pPr marL="812800" indent="-228600">
              <a:lnSpc>
                <a:spcPts val="2735"/>
              </a:lnSpc>
              <a:spcBef>
                <a:spcPts val="250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Lep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ze zr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zumienie i d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oso</a:t>
            </a:r>
            <a:r>
              <a:rPr sz="2400" dirty="0">
                <a:latin typeface="Calibri"/>
                <a:cs typeface="Calibri"/>
              </a:rPr>
              <a:t>wanie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umiejętn</a:t>
            </a:r>
            <a:r>
              <a:rPr sz="2400" spc="-5" dirty="0">
                <a:latin typeface="Calibri"/>
                <a:cs typeface="Calibri"/>
              </a:rPr>
              <a:t>oś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</a:p>
          <a:p>
            <a:pPr marL="812800">
              <a:lnSpc>
                <a:spcPts val="2735"/>
              </a:lnSpc>
            </a:pPr>
            <a:r>
              <a:rPr sz="2400" spc="-170" dirty="0">
                <a:latin typeface="Calibri"/>
                <a:cs typeface="Calibri"/>
              </a:rPr>
              <a:t>"</a:t>
            </a:r>
            <a:r>
              <a:rPr sz="2400" spc="105" dirty="0">
                <a:latin typeface="Calibri"/>
                <a:cs typeface="Calibri"/>
              </a:rPr>
              <a:t>p</a:t>
            </a:r>
            <a:r>
              <a:rPr sz="2400" spc="110" dirty="0">
                <a:latin typeface="Calibri"/>
                <a:cs typeface="Calibri"/>
              </a:rPr>
              <a:t>r</a:t>
            </a:r>
            <a:r>
              <a:rPr sz="2400" spc="105" dirty="0">
                <a:latin typeface="Calibri"/>
                <a:cs typeface="Calibri"/>
              </a:rPr>
              <a:t>z</a:t>
            </a:r>
            <a:r>
              <a:rPr sz="2400" spc="110" dirty="0">
                <a:latin typeface="Calibri"/>
                <a:cs typeface="Calibri"/>
              </a:rPr>
              <a:t>e</a:t>
            </a:r>
            <a:r>
              <a:rPr sz="2400" spc="105" dirty="0">
                <a:latin typeface="Calibri"/>
                <a:cs typeface="Calibri"/>
              </a:rPr>
              <a:t>ds</a:t>
            </a:r>
            <a:r>
              <a:rPr sz="2400" spc="110" dirty="0">
                <a:latin typeface="Calibri"/>
                <a:cs typeface="Calibri"/>
              </a:rPr>
              <a:t>ię</a:t>
            </a:r>
            <a:r>
              <a:rPr sz="2400" spc="105" dirty="0">
                <a:latin typeface="Calibri"/>
                <a:cs typeface="Calibri"/>
              </a:rPr>
              <a:t>b</a:t>
            </a:r>
            <a:r>
              <a:rPr sz="2400" spc="120" dirty="0">
                <a:latin typeface="Calibri"/>
                <a:cs typeface="Calibri"/>
              </a:rPr>
              <a:t>i</a:t>
            </a:r>
            <a:r>
              <a:rPr sz="2400" spc="100" dirty="0">
                <a:latin typeface="Calibri"/>
                <a:cs typeface="Calibri"/>
              </a:rPr>
              <a:t>o</a:t>
            </a:r>
            <a:r>
              <a:rPr sz="2400" spc="110" dirty="0">
                <a:latin typeface="Calibri"/>
                <a:cs typeface="Calibri"/>
              </a:rPr>
              <a:t>rc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dn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1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ące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ukc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";</a:t>
            </a:r>
            <a:endParaRPr sz="2400" dirty="0">
              <a:latin typeface="Calibri"/>
              <a:cs typeface="Calibri"/>
            </a:endParaRPr>
          </a:p>
          <a:p>
            <a:pPr marL="812800" indent="-228600">
              <a:lnSpc>
                <a:spcPts val="2730"/>
              </a:lnSpc>
              <a:spcBef>
                <a:spcPts val="285"/>
              </a:spcBef>
              <a:buFont typeface="Arial"/>
              <a:buChar char="•"/>
              <a:tabLst>
                <a:tab pos="812800" algn="l"/>
              </a:tabLst>
            </a:pPr>
            <a:r>
              <a:rPr lang="pl-PL" sz="2400" dirty="0" smtClean="0">
                <a:latin typeface="Calibri"/>
                <a:cs typeface="Calibri"/>
              </a:rPr>
              <a:t>Czerpać satysfakcję z  </a:t>
            </a:r>
            <a:r>
              <a:rPr sz="2400" spc="70" dirty="0" err="1" smtClean="0">
                <a:latin typeface="Calibri"/>
                <a:cs typeface="Calibri"/>
              </a:rPr>
              <a:t>t</a:t>
            </a:r>
            <a:r>
              <a:rPr sz="2400" spc="85" dirty="0" err="1" smtClean="0">
                <a:latin typeface="Calibri"/>
                <a:cs typeface="Calibri"/>
              </a:rPr>
              <a:t>r</a:t>
            </a:r>
            <a:r>
              <a:rPr sz="2400" spc="75" dirty="0" err="1" smtClean="0">
                <a:latin typeface="Calibri"/>
                <a:cs typeface="Calibri"/>
              </a:rPr>
              <a:t>e</a:t>
            </a:r>
            <a:r>
              <a:rPr sz="2400" spc="80" dirty="0" err="1" smtClean="0">
                <a:latin typeface="Calibri"/>
                <a:cs typeface="Calibri"/>
              </a:rPr>
              <a:t>ś</a:t>
            </a:r>
            <a:r>
              <a:rPr sz="2400" spc="85" dirty="0" err="1" smtClean="0">
                <a:latin typeface="Calibri"/>
                <a:cs typeface="Calibri"/>
              </a:rPr>
              <a:t>ci</a:t>
            </a:r>
            <a:r>
              <a:rPr lang="pl-PL" sz="2400" spc="-10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z</a:t>
            </a:r>
            <a:r>
              <a:rPr sz="2400" spc="-10" dirty="0" err="1" smtClean="0">
                <a:latin typeface="Calibri"/>
                <a:cs typeface="Calibri"/>
              </a:rPr>
              <a:t>a</a:t>
            </a:r>
            <a:r>
              <a:rPr sz="2400" spc="-15" dirty="0" err="1" smtClean="0">
                <a:latin typeface="Calibri"/>
                <a:cs typeface="Calibri"/>
              </a:rPr>
              <a:t>s</a:t>
            </a:r>
            <a:r>
              <a:rPr sz="2400" spc="-20" dirty="0" err="1" smtClean="0">
                <a:latin typeface="Calibri"/>
                <a:cs typeface="Calibri"/>
              </a:rPr>
              <a:t>o</a:t>
            </a:r>
            <a:r>
              <a:rPr lang="pl-PL" sz="2400" spc="-15" dirty="0" err="1" smtClean="0">
                <a:latin typeface="Calibri"/>
                <a:cs typeface="Calibri"/>
              </a:rPr>
              <a:t>bów</a:t>
            </a:r>
            <a:r>
              <a:rPr lang="pl-PL" sz="2400" spc="-15" dirty="0" smtClean="0">
                <a:latin typeface="Calibri"/>
                <a:cs typeface="Calibri"/>
              </a:rPr>
              <a:t> </a:t>
            </a:r>
            <a:r>
              <a:rPr sz="2400" dirty="0" err="1" smtClean="0">
                <a:latin typeface="Calibri"/>
                <a:cs typeface="Calibri"/>
              </a:rPr>
              <a:t>edukac</a:t>
            </a:r>
            <a:r>
              <a:rPr sz="2400" spc="-10" dirty="0" err="1" smtClean="0">
                <a:latin typeface="Calibri"/>
                <a:cs typeface="Calibri"/>
              </a:rPr>
              <a:t>y</a:t>
            </a:r>
            <a:r>
              <a:rPr sz="2400" dirty="0" err="1" smtClean="0">
                <a:latin typeface="Calibri"/>
                <a:cs typeface="Calibri"/>
              </a:rPr>
              <a:t>jn</a:t>
            </a:r>
            <a:r>
              <a:rPr sz="2400" spc="-10" dirty="0" err="1" smtClean="0">
                <a:latin typeface="Calibri"/>
                <a:cs typeface="Calibri"/>
              </a:rPr>
              <a:t>y</a:t>
            </a:r>
            <a:r>
              <a:rPr lang="pl-PL" sz="2400" dirty="0" err="1" smtClean="0">
                <a:latin typeface="Calibri"/>
                <a:cs typeface="Calibri"/>
              </a:rPr>
              <a:t>ch</a:t>
            </a:r>
            <a:r>
              <a:rPr sz="2400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xmlns="" id="{1AD6DCFA-0E71-4650-A5E4-3C20E73EB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F04B83E9-283F-46F2-AD2C-7AD4D93959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4257" b="-5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7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5" b="-3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4605" y="3390391"/>
            <a:ext cx="4216400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ts val="5180"/>
              </a:lnSpc>
            </a:pPr>
            <a:r>
              <a:rPr sz="4800" b="0" spc="-95" dirty="0">
                <a:solidFill>
                  <a:srgbClr val="FFFFFF"/>
                </a:solidFill>
                <a:latin typeface="Calibri Light"/>
                <a:cs typeface="Calibri Light"/>
              </a:rPr>
              <a:t>M</a:t>
            </a:r>
            <a:r>
              <a:rPr sz="4800" b="0" spc="-45" dirty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sz="4800" b="0" spc="-75" dirty="0">
                <a:solidFill>
                  <a:srgbClr val="FFFFFF"/>
                </a:solidFill>
                <a:latin typeface="Calibri Light"/>
                <a:cs typeface="Calibri Light"/>
              </a:rPr>
              <a:t>t</a:t>
            </a:r>
            <a:r>
              <a:rPr sz="4800" b="0" spc="-60" dirty="0">
                <a:solidFill>
                  <a:srgbClr val="FFFFFF"/>
                </a:solidFill>
                <a:latin typeface="Calibri Light"/>
                <a:cs typeface="Calibri Light"/>
              </a:rPr>
              <a:t>o</a:t>
            </a:r>
            <a:r>
              <a:rPr sz="4800" b="0" spc="-5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4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y</a:t>
            </a:r>
            <a:r>
              <a:rPr sz="4800" b="0" spc="-5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49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800" b="0" spc="-5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b="0" spc="-480" dirty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sz="4800" b="0" spc="-500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4800" b="0" spc="-484" dirty="0">
                <a:solidFill>
                  <a:srgbClr val="FFFFFF"/>
                </a:solidFill>
                <a:latin typeface="Calibri Light"/>
                <a:cs typeface="Calibri Light"/>
              </a:rPr>
              <a:t>z</a:t>
            </a:r>
            <a:r>
              <a:rPr sz="4800" b="0" spc="-500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b="0" spc="-49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4800" b="0" spc="-475" dirty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b="0" spc="-50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spc="-15" dirty="0">
                <a:solidFill>
                  <a:srgbClr val="FFFFFF"/>
                </a:solidFill>
                <a:latin typeface="Calibri Light"/>
                <a:cs typeface="Calibri Light"/>
              </a:rPr>
              <a:t>i </a:t>
            </a:r>
            <a:r>
              <a:rPr sz="4800" b="0" dirty="0" err="1">
                <a:solidFill>
                  <a:srgbClr val="FFFFFF"/>
                </a:solidFill>
                <a:latin typeface="Calibri Light"/>
                <a:cs typeface="Calibri Light"/>
              </a:rPr>
              <a:t>uc</a:t>
            </a:r>
            <a:r>
              <a:rPr sz="4800" b="0" spc="-10" dirty="0" err="1">
                <a:solidFill>
                  <a:srgbClr val="FFFFFF"/>
                </a:solidFill>
                <a:latin typeface="Calibri Light"/>
                <a:cs typeface="Calibri Light"/>
              </a:rPr>
              <a:t>z</a:t>
            </a:r>
            <a:r>
              <a:rPr sz="4800" b="0" dirty="0" err="1">
                <a:solidFill>
                  <a:srgbClr val="FFFFFF"/>
                </a:solidFill>
                <a:latin typeface="Calibri Light"/>
                <a:cs typeface="Calibri Light"/>
              </a:rPr>
              <a:t>en</a:t>
            </a:r>
            <a:r>
              <a:rPr sz="4800" b="0" spc="-5" dirty="0" err="1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800" b="0" dirty="0" err="1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48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4800" b="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sz="4800" b="0" spc="-5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i</a:t>
            </a:r>
            <a:r>
              <a:rPr sz="4800" b="0" dirty="0" err="1" smtClean="0">
                <a:solidFill>
                  <a:srgbClr val="FFFFFF"/>
                </a:solidFill>
                <a:latin typeface="Calibri Light"/>
                <a:cs typeface="Calibri Light"/>
              </a:rPr>
              <a:t>ę</a:t>
            </a:r>
            <a:endParaRPr sz="4800" dirty="0">
              <a:latin typeface="Calibri Light"/>
              <a:cs typeface="Calibri Light"/>
            </a:endParaRPr>
          </a:p>
        </p:txBody>
      </p:sp>
      <p:pic>
        <p:nvPicPr>
          <p:cNvPr id="8" name="Marcador de contenido 5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9" name="Freeform: Shape 13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2" descr="sarah-shaffer-729175-unsplash.jpg">
            <a:extLst>
              <a:ext uri="{FF2B5EF4-FFF2-40B4-BE49-F238E27FC236}">
                <a16:creationId xmlns:a16="http://schemas.microsoft.com/office/drawing/2014/main" xmlns="" id="{E37CB049-8AEB-4396-B679-D4E084F6EF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7" r="1" b="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2580" y="234314"/>
            <a:ext cx="6690995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015"/>
              </a:lnSpc>
            </a:pPr>
            <a:r>
              <a:rPr sz="4400" b="0" spc="-40" dirty="0">
                <a:latin typeface="Calibri Light"/>
                <a:cs typeface="Calibri Light"/>
              </a:rPr>
              <a:t>M</a:t>
            </a:r>
            <a:r>
              <a:rPr sz="4400" b="0" spc="-55" dirty="0">
                <a:latin typeface="Calibri Light"/>
                <a:cs typeface="Calibri Light"/>
              </a:rPr>
              <a:t>e</a:t>
            </a:r>
            <a:r>
              <a:rPr sz="4400" b="0" spc="-35" dirty="0">
                <a:latin typeface="Calibri Light"/>
                <a:cs typeface="Calibri Light"/>
              </a:rPr>
              <a:t>t</a:t>
            </a:r>
            <a:r>
              <a:rPr sz="4400" b="0" spc="-45" dirty="0">
                <a:latin typeface="Calibri Light"/>
                <a:cs typeface="Calibri Light"/>
              </a:rPr>
              <a:t>od</a:t>
            </a:r>
            <a:r>
              <a:rPr sz="4400" b="0" dirty="0">
                <a:latin typeface="Calibri Light"/>
                <a:cs typeface="Calibri Light"/>
              </a:rPr>
              <a:t>y</a:t>
            </a:r>
            <a:r>
              <a:rPr sz="4400" b="0" spc="-465" dirty="0">
                <a:latin typeface="Calibri Light"/>
                <a:cs typeface="Calibri Light"/>
              </a:rPr>
              <a:t> </a:t>
            </a:r>
            <a:r>
              <a:rPr sz="4400" b="0" spc="-430" dirty="0">
                <a:latin typeface="Calibri Light"/>
                <a:cs typeface="Calibri Light"/>
              </a:rPr>
              <a:t>na</a:t>
            </a:r>
            <a:r>
              <a:rPr sz="4400" b="0" spc="-420" dirty="0">
                <a:latin typeface="Calibri Light"/>
                <a:cs typeface="Calibri Light"/>
              </a:rPr>
              <a:t>u</a:t>
            </a:r>
            <a:r>
              <a:rPr sz="4400" b="0" spc="-425" dirty="0">
                <a:latin typeface="Calibri Light"/>
                <a:cs typeface="Calibri Light"/>
              </a:rPr>
              <a:t>c</a:t>
            </a:r>
            <a:r>
              <a:rPr sz="4400" b="0" spc="-459" dirty="0">
                <a:latin typeface="Calibri Light"/>
                <a:cs typeface="Calibri Light"/>
              </a:rPr>
              <a:t>z</a:t>
            </a:r>
            <a:r>
              <a:rPr sz="4400" b="0" spc="-430" dirty="0">
                <a:latin typeface="Calibri Light"/>
                <a:cs typeface="Calibri Light"/>
              </a:rPr>
              <a:t>a</a:t>
            </a:r>
            <a:r>
              <a:rPr sz="4400" b="0" spc="-420" dirty="0">
                <a:latin typeface="Calibri Light"/>
                <a:cs typeface="Calibri Light"/>
              </a:rPr>
              <a:t>n</a:t>
            </a:r>
            <a:r>
              <a:rPr sz="4400" b="0" spc="-445" dirty="0">
                <a:latin typeface="Calibri Light"/>
                <a:cs typeface="Calibri Light"/>
              </a:rPr>
              <a:t>i</a:t>
            </a:r>
            <a:r>
              <a:rPr sz="4400" b="0" dirty="0">
                <a:latin typeface="Calibri Light"/>
                <a:cs typeface="Calibri Light"/>
              </a:rPr>
              <a:t>a</a:t>
            </a:r>
            <a:r>
              <a:rPr sz="4400" b="0" spc="-450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i</a:t>
            </a:r>
            <a:r>
              <a:rPr sz="4400" b="0" spc="-50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u</a:t>
            </a:r>
            <a:r>
              <a:rPr sz="4400" b="0" spc="-15" dirty="0">
                <a:latin typeface="Calibri Light"/>
                <a:cs typeface="Calibri Light"/>
              </a:rPr>
              <a:t>c</a:t>
            </a:r>
            <a:r>
              <a:rPr sz="4400" b="0" spc="-10" dirty="0">
                <a:latin typeface="Calibri Light"/>
                <a:cs typeface="Calibri Light"/>
              </a:rPr>
              <a:t>z</a:t>
            </a:r>
            <a:r>
              <a:rPr sz="4400" b="0" spc="-5" dirty="0">
                <a:latin typeface="Calibri Light"/>
                <a:cs typeface="Calibri Light"/>
              </a:rPr>
              <a:t>e</a:t>
            </a:r>
            <a:r>
              <a:rPr sz="4400" b="0" dirty="0">
                <a:latin typeface="Calibri Light"/>
                <a:cs typeface="Calibri Light"/>
              </a:rPr>
              <a:t>n</a:t>
            </a:r>
            <a:r>
              <a:rPr sz="4400" b="0" spc="-5" dirty="0">
                <a:latin typeface="Calibri Light"/>
                <a:cs typeface="Calibri Light"/>
              </a:rPr>
              <a:t>i</a:t>
            </a:r>
            <a:r>
              <a:rPr sz="4400" b="0" dirty="0">
                <a:latin typeface="Calibri Light"/>
                <a:cs typeface="Calibri Light"/>
              </a:rPr>
              <a:t>a </a:t>
            </a:r>
            <a:r>
              <a:rPr sz="4400" b="0" spc="-15" dirty="0" err="1">
                <a:latin typeface="Calibri Light"/>
                <a:cs typeface="Calibri Light"/>
              </a:rPr>
              <a:t>s</a:t>
            </a:r>
            <a:r>
              <a:rPr sz="4400" b="0" spc="-5" dirty="0" err="1">
                <a:latin typeface="Calibri Light"/>
                <a:cs typeface="Calibri Light"/>
              </a:rPr>
              <a:t>i</a:t>
            </a:r>
            <a:r>
              <a:rPr sz="4400" b="0" dirty="0" err="1">
                <a:latin typeface="Calibri Light"/>
                <a:cs typeface="Calibri Light"/>
              </a:rPr>
              <a:t>ę</a:t>
            </a:r>
            <a:r>
              <a:rPr sz="4400" b="0" spc="-5" dirty="0">
                <a:latin typeface="Calibri Light"/>
                <a:cs typeface="Calibri Light"/>
              </a:rPr>
              <a:t> 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29723" y="1634460"/>
            <a:ext cx="7462277" cy="4893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979805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Na </a:t>
            </a:r>
            <a:r>
              <a:rPr sz="2400" b="1" spc="-15" dirty="0" err="1">
                <a:latin typeface="Calibri"/>
                <a:cs typeface="Calibri"/>
              </a:rPr>
              <a:t>k</a:t>
            </a:r>
            <a:r>
              <a:rPr sz="2400" b="1" dirty="0" err="1">
                <a:latin typeface="Calibri"/>
                <a:cs typeface="Calibri"/>
              </a:rPr>
              <a:t>o</a:t>
            </a:r>
            <a:r>
              <a:rPr sz="2400" b="1" spc="-5" dirty="0" err="1">
                <a:latin typeface="Calibri"/>
                <a:cs typeface="Calibri"/>
              </a:rPr>
              <a:t>ni</a:t>
            </a:r>
            <a:r>
              <a:rPr sz="2400" b="1" dirty="0" err="1">
                <a:latin typeface="Calibri"/>
                <a:cs typeface="Calibri"/>
              </a:rPr>
              <a:t>ec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lang="pl-PL" sz="2400" b="1" spc="-20" dirty="0" smtClean="0">
                <a:latin typeface="Calibri"/>
                <a:cs typeface="Calibri"/>
              </a:rPr>
              <a:t>tej prezentacji  </a:t>
            </a:r>
            <a:r>
              <a:rPr sz="2400" b="1" spc="-35" dirty="0" err="1" smtClean="0">
                <a:latin typeface="Calibri"/>
                <a:cs typeface="Calibri"/>
              </a:rPr>
              <a:t>b</a:t>
            </a:r>
            <a:r>
              <a:rPr sz="2400" b="1" spc="-10" dirty="0" err="1" smtClean="0">
                <a:latin typeface="Calibri"/>
                <a:cs typeface="Calibri"/>
              </a:rPr>
              <a:t>ę</a:t>
            </a:r>
            <a:r>
              <a:rPr sz="2400" b="1" spc="-5" dirty="0" err="1" smtClean="0">
                <a:latin typeface="Calibri"/>
                <a:cs typeface="Calibri"/>
              </a:rPr>
              <a:t>d</a:t>
            </a:r>
            <a:r>
              <a:rPr sz="2400" b="1" spc="5" dirty="0" err="1" smtClean="0">
                <a:latin typeface="Calibri"/>
                <a:cs typeface="Calibri"/>
              </a:rPr>
              <a:t>z</a:t>
            </a:r>
            <a:r>
              <a:rPr sz="2400" b="1" spc="-15" dirty="0" err="1" smtClean="0">
                <a:latin typeface="Calibri"/>
                <a:cs typeface="Calibri"/>
              </a:rPr>
              <a:t>i</a:t>
            </a:r>
            <a:r>
              <a:rPr sz="2400" b="1" spc="-10" dirty="0" err="1" smtClean="0">
                <a:latin typeface="Calibri"/>
                <a:cs typeface="Calibri"/>
              </a:rPr>
              <a:t>es</a:t>
            </a:r>
            <a:r>
              <a:rPr sz="2400" b="1" dirty="0" err="1" smtClean="0">
                <a:latin typeface="Calibri"/>
                <a:cs typeface="Calibri"/>
              </a:rPr>
              <a:t>z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m</a:t>
            </a:r>
            <a:r>
              <a:rPr sz="2400" b="1" spc="-5" dirty="0" err="1">
                <a:latin typeface="Calibri"/>
                <a:cs typeface="Calibri"/>
              </a:rPr>
              <a:t>i</a:t>
            </a:r>
            <a:r>
              <a:rPr sz="2400" b="1" spc="-10" dirty="0" err="1">
                <a:latin typeface="Calibri"/>
                <a:cs typeface="Calibri"/>
              </a:rPr>
              <a:t>a</a:t>
            </a:r>
            <a:r>
              <a:rPr sz="2400" b="1" dirty="0" err="1">
                <a:latin typeface="Calibri"/>
                <a:cs typeface="Calibri"/>
              </a:rPr>
              <a:t>ł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lang="pl-PL" sz="2400" b="1" spc="-50" dirty="0" smtClean="0">
                <a:latin typeface="Calibri"/>
                <a:cs typeface="Calibri"/>
              </a:rPr>
              <a:t> </a:t>
            </a:r>
            <a:r>
              <a:rPr sz="2400" b="1" spc="-35" dirty="0" err="1" smtClean="0">
                <a:latin typeface="Calibri"/>
                <a:cs typeface="Calibri"/>
              </a:rPr>
              <a:t>mo</a:t>
            </a:r>
            <a:r>
              <a:rPr sz="2400" b="1" spc="-30" dirty="0" err="1" smtClean="0">
                <a:latin typeface="Calibri"/>
                <a:cs typeface="Calibri"/>
              </a:rPr>
              <a:t>ż</a:t>
            </a:r>
            <a:r>
              <a:rPr sz="2400" b="1" spc="-40" dirty="0" err="1" smtClean="0">
                <a:latin typeface="Calibri"/>
                <a:cs typeface="Calibri"/>
              </a:rPr>
              <a:t>liw</a:t>
            </a:r>
            <a:r>
              <a:rPr sz="2400" b="1" spc="-35" dirty="0" err="1" smtClean="0">
                <a:latin typeface="Calibri"/>
                <a:cs typeface="Calibri"/>
              </a:rPr>
              <a:t>ość</a:t>
            </a:r>
            <a:r>
              <a:rPr sz="2400" b="1" spc="-35" dirty="0" smtClean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z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l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z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/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y</a:t>
            </a:r>
            <a:r>
              <a:rPr sz="2400" b="1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8128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Łatwa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195" dirty="0">
                <a:latin typeface="Calibri"/>
                <a:cs typeface="Calibri"/>
              </a:rPr>
              <a:t>"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cena"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parciu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waną </a:t>
            </a:r>
            <a:r>
              <a:rPr sz="2400" dirty="0" err="1">
                <a:latin typeface="Calibri"/>
                <a:cs typeface="Calibri"/>
              </a:rPr>
              <a:t>tre</a:t>
            </a:r>
            <a:r>
              <a:rPr sz="2400" spc="-5" dirty="0" err="1">
                <a:latin typeface="Calibri"/>
                <a:cs typeface="Calibri"/>
              </a:rPr>
              <a:t>ś</a:t>
            </a:r>
            <a:r>
              <a:rPr sz="2400" spc="-10" dirty="0" err="1">
                <a:latin typeface="Calibri"/>
                <a:cs typeface="Calibri"/>
              </a:rPr>
              <a:t>ć</a:t>
            </a:r>
            <a:r>
              <a:rPr sz="2400" dirty="0" smtClean="0">
                <a:latin typeface="Calibri"/>
                <a:cs typeface="Calibri"/>
              </a:rPr>
              <a:t>;</a:t>
            </a:r>
            <a:endParaRPr lang="pl-PL" sz="2400" dirty="0" smtClean="0">
              <a:latin typeface="Calibri"/>
              <a:cs typeface="Calibri"/>
            </a:endParaRPr>
          </a:p>
          <a:p>
            <a:pPr marL="8128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800" algn="l"/>
              </a:tabLst>
            </a:pPr>
            <a:r>
              <a:rPr lang="pl-PL" sz="2400" dirty="0" smtClean="0">
                <a:cs typeface="Calibri"/>
              </a:rPr>
              <a:t>Ciekawa </a:t>
            </a:r>
            <a:r>
              <a:rPr lang="pl-PL" sz="2400" dirty="0">
                <a:cs typeface="Calibri"/>
              </a:rPr>
              <a:t>metoda „mierzenia wiedzy przedsiębiorczej” </a:t>
            </a:r>
            <a:r>
              <a:rPr lang="pl-PL" sz="2400" dirty="0" smtClean="0">
                <a:cs typeface="Calibri"/>
              </a:rPr>
              <a:t>;</a:t>
            </a:r>
            <a:endParaRPr lang="pl-PL" sz="2400" dirty="0">
              <a:cs typeface="Calibri"/>
            </a:endParaRPr>
          </a:p>
          <a:p>
            <a:pPr marL="8128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800" algn="l"/>
              </a:tabLst>
            </a:pPr>
            <a:r>
              <a:rPr lang="pl-PL" sz="2400" dirty="0">
                <a:cs typeface="Calibri"/>
              </a:rPr>
              <a:t>Przydatne ćwiczenia samooceny;</a:t>
            </a:r>
          </a:p>
          <a:p>
            <a:pPr marL="8128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800" algn="l"/>
              </a:tabLst>
            </a:pPr>
            <a:r>
              <a:rPr lang="pl-PL" sz="2400" dirty="0">
                <a:cs typeface="Calibri"/>
              </a:rPr>
              <a:t>Ważny bank zasobów dla poprawy wymaganych umiejętności w zakresie przedsiębiorczości;</a:t>
            </a:r>
          </a:p>
          <a:p>
            <a:pPr marL="8128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800" algn="l"/>
              </a:tabLst>
            </a:pPr>
            <a:r>
              <a:rPr lang="pl-PL" sz="2400" dirty="0">
                <a:cs typeface="Calibri"/>
              </a:rPr>
              <a:t>Wsparcie edukacyjne dla pomyślnej integracji na rynku pracy;</a:t>
            </a:r>
          </a:p>
          <a:p>
            <a:pPr marL="812800" indent="-228600">
              <a:lnSpc>
                <a:spcPct val="100000"/>
              </a:lnSpc>
              <a:spcBef>
                <a:spcPts val="565"/>
              </a:spcBef>
              <a:buFont typeface="Arial"/>
              <a:buChar char="•"/>
              <a:tabLst>
                <a:tab pos="812800" algn="l"/>
              </a:tabLst>
            </a:pPr>
            <a:r>
              <a:rPr lang="pl-PL" sz="2400" dirty="0">
                <a:cs typeface="Calibri"/>
              </a:rPr>
              <a:t>Dostęp do zatrudnienia i szkoleń związanych z przedsiębiorczością.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xmlns="" id="{A98BC887-4916-4227-9F48-3B078D23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A6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xmlns="" id="{1AD6DCFA-0E71-4650-A5E4-3C20E73EB6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xmlns="" id="{5CF059AA-FCB4-4A06-9926-94C3D9AAB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r="4257" b="-5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14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5" b="-3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90515" y="1243140"/>
            <a:ext cx="800151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135"/>
              </a:lnSpc>
            </a:pPr>
            <a:r>
              <a:rPr sz="4400" b="0" spc="-70" dirty="0">
                <a:latin typeface="Calibri Light"/>
                <a:cs typeface="Calibri Light"/>
              </a:rPr>
              <a:t>Cz</a:t>
            </a:r>
            <a:r>
              <a:rPr sz="4400" b="0" spc="-45" dirty="0">
                <a:latin typeface="Calibri Light"/>
                <a:cs typeface="Calibri Light"/>
              </a:rPr>
              <a:t>y</a:t>
            </a:r>
            <a:r>
              <a:rPr sz="4400" b="0" dirty="0">
                <a:latin typeface="Calibri Light"/>
                <a:cs typeface="Calibri Light"/>
              </a:rPr>
              <a:t>m</a:t>
            </a:r>
            <a:r>
              <a:rPr sz="4400" b="0" spc="-6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j</a:t>
            </a:r>
            <a:r>
              <a:rPr sz="4400" b="0" spc="-20" dirty="0">
                <a:latin typeface="Calibri Light"/>
                <a:cs typeface="Calibri Light"/>
              </a:rPr>
              <a:t>e</a:t>
            </a:r>
            <a:r>
              <a:rPr sz="4400" b="0" spc="-15" dirty="0">
                <a:latin typeface="Calibri Light"/>
                <a:cs typeface="Calibri Light"/>
              </a:rPr>
              <a:t>st</a:t>
            </a:r>
            <a:r>
              <a:rPr sz="4400" b="0" spc="-40" dirty="0">
                <a:latin typeface="Calibri Light"/>
                <a:cs typeface="Calibri Light"/>
              </a:rPr>
              <a:t> </a:t>
            </a:r>
            <a:r>
              <a:rPr sz="4400" b="0" spc="-35" dirty="0" err="1" smtClean="0">
                <a:latin typeface="Calibri Light"/>
                <a:cs typeface="Calibri Light"/>
              </a:rPr>
              <a:t>p</a:t>
            </a:r>
            <a:r>
              <a:rPr sz="4400" b="0" spc="-55" dirty="0" err="1" smtClean="0">
                <a:latin typeface="Calibri Light"/>
                <a:cs typeface="Calibri Light"/>
              </a:rPr>
              <a:t>o</a:t>
            </a:r>
            <a:r>
              <a:rPr sz="4400" b="0" spc="-35" dirty="0" err="1" smtClean="0">
                <a:latin typeface="Calibri Light"/>
                <a:cs typeface="Calibri Light"/>
              </a:rPr>
              <a:t>d</a:t>
            </a:r>
            <a:r>
              <a:rPr sz="4400" b="0" spc="-40" dirty="0" err="1" smtClean="0">
                <a:latin typeface="Calibri Light"/>
                <a:cs typeface="Calibri Light"/>
              </a:rPr>
              <a:t>ejm</a:t>
            </a:r>
            <a:r>
              <a:rPr sz="4400" b="0" spc="-55" dirty="0" err="1" smtClean="0">
                <a:latin typeface="Calibri Light"/>
                <a:cs typeface="Calibri Light"/>
              </a:rPr>
              <a:t>o</a:t>
            </a:r>
            <a:r>
              <a:rPr sz="4400" b="0" spc="-45" dirty="0" err="1" smtClean="0">
                <a:latin typeface="Calibri Light"/>
                <a:cs typeface="Calibri Light"/>
              </a:rPr>
              <a:t>w</a:t>
            </a:r>
            <a:r>
              <a:rPr sz="4400" b="0" spc="-50" dirty="0" err="1" smtClean="0">
                <a:latin typeface="Calibri Light"/>
                <a:cs typeface="Calibri Light"/>
              </a:rPr>
              <a:t>a</a:t>
            </a:r>
            <a:r>
              <a:rPr sz="4400" b="0" spc="-35" dirty="0" err="1" smtClean="0">
                <a:latin typeface="Calibri Light"/>
                <a:cs typeface="Calibri Light"/>
              </a:rPr>
              <a:t>n</a:t>
            </a:r>
            <a:r>
              <a:rPr sz="4400" b="0" spc="-40" dirty="0" err="1" smtClean="0">
                <a:latin typeface="Calibri Light"/>
                <a:cs typeface="Calibri Light"/>
              </a:rPr>
              <a:t>ie</a:t>
            </a:r>
            <a:r>
              <a:rPr lang="pl-PL" sz="4400" b="0" spc="-40" dirty="0" smtClean="0">
                <a:latin typeface="Calibri Light"/>
                <a:cs typeface="Calibri Light"/>
              </a:rPr>
              <a:t> </a:t>
            </a:r>
            <a:r>
              <a:rPr sz="4400" b="0" spc="-35" dirty="0" err="1" smtClean="0">
                <a:latin typeface="Calibri Light"/>
                <a:cs typeface="Calibri Light"/>
              </a:rPr>
              <a:t>d</a:t>
            </a:r>
            <a:r>
              <a:rPr sz="4400" b="0" spc="-45" dirty="0" err="1" smtClean="0">
                <a:latin typeface="Calibri Light"/>
                <a:cs typeface="Calibri Light"/>
              </a:rPr>
              <a:t>e</a:t>
            </a:r>
            <a:r>
              <a:rPr sz="4400" b="0" spc="-50" dirty="0" err="1" smtClean="0">
                <a:latin typeface="Calibri Light"/>
                <a:cs typeface="Calibri Light"/>
              </a:rPr>
              <a:t>c</a:t>
            </a:r>
            <a:r>
              <a:rPr sz="4400" b="0" spc="-35" dirty="0" err="1" smtClean="0">
                <a:latin typeface="Calibri Light"/>
                <a:cs typeface="Calibri Light"/>
              </a:rPr>
              <a:t>y</a:t>
            </a:r>
            <a:r>
              <a:rPr sz="4400" b="0" spc="-65" dirty="0" err="1" smtClean="0">
                <a:latin typeface="Calibri Light"/>
                <a:cs typeface="Calibri Light"/>
              </a:rPr>
              <a:t>z</a:t>
            </a:r>
            <a:r>
              <a:rPr sz="4400" b="0" spc="-40" dirty="0" err="1" smtClean="0">
                <a:latin typeface="Calibri Light"/>
                <a:cs typeface="Calibri Light"/>
              </a:rPr>
              <a:t>j</a:t>
            </a:r>
            <a:r>
              <a:rPr sz="4400" b="0" spc="-50" dirty="0" err="1" smtClean="0">
                <a:latin typeface="Calibri Light"/>
                <a:cs typeface="Calibri Light"/>
              </a:rPr>
              <a:t>i</a:t>
            </a:r>
            <a:r>
              <a:rPr sz="4400" b="0" dirty="0">
                <a:latin typeface="Calibri Light"/>
                <a:cs typeface="Calibri Light"/>
              </a:rPr>
              <a:t>?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6101" y="2057400"/>
            <a:ext cx="4912995" cy="67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j</a:t>
            </a:r>
            <a:r>
              <a:rPr sz="2400" b="1" spc="-10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w</a:t>
            </a:r>
            <a:r>
              <a:rPr sz="2400" b="1" spc="-10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ni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c</a:t>
            </a:r>
            <a:r>
              <a:rPr sz="2400" b="1" spc="-10" dirty="0">
                <a:latin typeface="Calibri"/>
                <a:cs typeface="Calibri"/>
              </a:rPr>
              <a:t>y</a:t>
            </a:r>
            <a:r>
              <a:rPr sz="2400" b="1" spc="-5" dirty="0">
                <a:latin typeface="Calibri"/>
                <a:cs typeface="Calibri"/>
              </a:rPr>
              <a:t>z</a:t>
            </a:r>
            <a:r>
              <a:rPr sz="2400" b="1" dirty="0">
                <a:latin typeface="Calibri"/>
                <a:cs typeface="Calibri"/>
              </a:rPr>
              <a:t>ji </a:t>
            </a:r>
            <a:r>
              <a:rPr sz="2400" b="1" spc="-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zd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ć 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do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543685" algn="l"/>
                <a:tab pos="3869690" algn="l"/>
              </a:tabLst>
            </a:pPr>
            <a:r>
              <a:rPr sz="2400" spc="-15" dirty="0">
                <a:latin typeface="Calibri"/>
                <a:cs typeface="Calibri"/>
              </a:rPr>
              <a:t>ust</a:t>
            </a:r>
            <a:r>
              <a:rPr sz="2400" spc="-10" dirty="0">
                <a:latin typeface="Calibri"/>
                <a:cs typeface="Calibri"/>
              </a:rPr>
              <a:t>ale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	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ie</a:t>
            </a:r>
            <a:r>
              <a:rPr sz="2400" spc="-15" dirty="0">
                <a:latin typeface="Calibri"/>
                <a:cs typeface="Calibri"/>
              </a:rPr>
              <a:t>dn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	</a:t>
            </a:r>
            <a:r>
              <a:rPr sz="2400" spc="-15" dirty="0">
                <a:latin typeface="Calibri"/>
                <a:cs typeface="Calibri"/>
              </a:rPr>
              <a:t>sp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762" y="2778954"/>
            <a:ext cx="1822450" cy="1061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ęp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ia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lem</a:t>
            </a:r>
            <a:r>
              <a:rPr sz="2400" spc="-5" dirty="0">
                <a:latin typeface="Calibri"/>
                <a:cs typeface="Calibri"/>
              </a:rPr>
              <a:t>ó</a:t>
            </a:r>
            <a:r>
              <a:rPr sz="2400" spc="-15" dirty="0">
                <a:latin typeface="Calibri"/>
                <a:cs typeface="Calibri"/>
              </a:rPr>
              <a:t>w,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cz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ni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5430" y="2778954"/>
            <a:ext cx="261683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75970" algn="l"/>
              </a:tabLst>
            </a:pPr>
            <a:r>
              <a:rPr sz="2400" spc="-20" dirty="0">
                <a:latin typeface="Calibri"/>
                <a:cs typeface="Calibri"/>
              </a:rPr>
              <a:t>w	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ą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niu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5849" y="3144715"/>
            <a:ext cx="306832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146685">
              <a:lnSpc>
                <a:spcPct val="100000"/>
              </a:lnSpc>
              <a:tabLst>
                <a:tab pos="571500" algn="l"/>
                <a:tab pos="1976755" algn="l"/>
                <a:tab pos="2103120" algn="l"/>
                <a:tab pos="2663825" algn="l"/>
              </a:tabLst>
            </a:pP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ng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ż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u	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ę	l</a:t>
            </a:r>
            <a:r>
              <a:rPr sz="2400" spc="-15" dirty="0">
                <a:latin typeface="Calibri"/>
                <a:cs typeface="Calibri"/>
              </a:rPr>
              <a:t>ub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tn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		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awi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8417" y="3827145"/>
            <a:ext cx="4913630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 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st</a:t>
            </a:r>
            <a:r>
              <a:rPr sz="2400" dirty="0">
                <a:latin typeface="Calibri"/>
                <a:cs typeface="Calibri"/>
              </a:rPr>
              <a:t>ym 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20" dirty="0">
                <a:latin typeface="Calibri"/>
                <a:cs typeface="Calibri"/>
              </a:rPr>
              <a:t>mow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ie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20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zn</a:t>
            </a:r>
            <a:r>
              <a:rPr sz="2400" spc="-10" dirty="0" err="1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c</a:t>
            </a:r>
            <a:r>
              <a:rPr sz="2400" spc="-15" dirty="0" err="1">
                <a:latin typeface="Calibri"/>
                <a:cs typeface="Calibri"/>
              </a:rPr>
              <a:t>z</a:t>
            </a:r>
            <a:r>
              <a:rPr sz="2400" dirty="0" err="1">
                <a:latin typeface="Calibri"/>
                <a:cs typeface="Calibri"/>
              </a:rPr>
              <a:t>a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 err="1" smtClean="0">
                <a:latin typeface="Calibri"/>
                <a:cs typeface="Calibri"/>
              </a:rPr>
              <a:t>p</a:t>
            </a:r>
            <a:r>
              <a:rPr sz="2400" dirty="0" err="1" smtClean="0">
                <a:latin typeface="Calibri"/>
                <a:cs typeface="Calibri"/>
              </a:rPr>
              <a:t>r</a:t>
            </a:r>
            <a:r>
              <a:rPr sz="2400" spc="-20" dirty="0" err="1" smtClean="0">
                <a:latin typeface="Calibri"/>
                <a:cs typeface="Calibri"/>
              </a:rPr>
              <a:t>o</a:t>
            </a:r>
            <a:r>
              <a:rPr sz="2400" dirty="0" err="1" smtClean="0">
                <a:latin typeface="Calibri"/>
                <a:cs typeface="Calibri"/>
              </a:rPr>
              <a:t>c</a:t>
            </a:r>
            <a:r>
              <a:rPr sz="2400" spc="-10" dirty="0" err="1" smtClean="0">
                <a:latin typeface="Calibri"/>
                <a:cs typeface="Calibri"/>
              </a:rPr>
              <a:t>e</a:t>
            </a:r>
            <a:r>
              <a:rPr sz="2400" dirty="0" err="1" smtClean="0">
                <a:latin typeface="Calibri"/>
                <a:cs typeface="Calibri"/>
              </a:rPr>
              <a:t>s</a:t>
            </a:r>
            <a:r>
              <a:rPr sz="2400" spc="1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 c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mś 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żn</a:t>
            </a:r>
            <a:r>
              <a:rPr sz="2400" spc="-10" dirty="0">
                <a:latin typeface="Calibri"/>
                <a:cs typeface="Calibri"/>
              </a:rPr>
              <a:t>ym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ln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18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 l</a:t>
            </a:r>
            <a:r>
              <a:rPr sz="2400" spc="-5" dirty="0">
                <a:latin typeface="Calibri"/>
                <a:cs typeface="Calibri"/>
              </a:rPr>
              <a:t>udz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b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 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ji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spc="-15" dirty="0" err="1" smtClean="0">
                <a:latin typeface="Calibri"/>
                <a:cs typeface="Calibri"/>
              </a:rPr>
              <a:t>D</a:t>
            </a:r>
            <a:r>
              <a:rPr sz="2400" b="1" dirty="0" err="1" smtClean="0">
                <a:latin typeface="Calibri"/>
                <a:cs typeface="Calibri"/>
              </a:rPr>
              <a:t>e</a:t>
            </a:r>
            <a:r>
              <a:rPr sz="2400" b="1" spc="-10" dirty="0" err="1" smtClean="0">
                <a:latin typeface="Calibri"/>
                <a:cs typeface="Calibri"/>
              </a:rPr>
              <a:t>cy</a:t>
            </a:r>
            <a:r>
              <a:rPr sz="2400" b="1" spc="5" dirty="0" err="1" smtClean="0">
                <a:latin typeface="Calibri"/>
                <a:cs typeface="Calibri"/>
              </a:rPr>
              <a:t>z</a:t>
            </a:r>
            <a:r>
              <a:rPr sz="2400" b="1" spc="-15" dirty="0" err="1" smtClean="0">
                <a:latin typeface="Calibri"/>
                <a:cs typeface="Calibri"/>
              </a:rPr>
              <a:t>j</a:t>
            </a:r>
            <a:r>
              <a:rPr lang="pl-PL" sz="2400" b="1" dirty="0" smtClean="0">
                <a:latin typeface="Calibri"/>
                <a:cs typeface="Calibri"/>
              </a:rPr>
              <a:t>ę</a:t>
            </a:r>
            <a:r>
              <a:rPr sz="2400" b="1" dirty="0" smtClean="0">
                <a:latin typeface="Calibri"/>
                <a:cs typeface="Calibri"/>
              </a:rPr>
              <a:t> </a:t>
            </a:r>
            <a:r>
              <a:rPr sz="2400" b="1" spc="-5" dirty="0" smtClean="0">
                <a:latin typeface="Calibri"/>
                <a:cs typeface="Calibri"/>
              </a:rPr>
              <a:t> </a:t>
            </a:r>
            <a:r>
              <a:rPr lang="pl-PL" sz="2400" spc="-25" dirty="0">
                <a:cs typeface="Calibri"/>
              </a:rPr>
              <a:t>można zdefiniować jako kierunek działania celowo wybrany z zestawu alternatyw w celu osiągnięcia celów organizacyjnych lub kierowniczych.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0" name="Picture 12" descr="david-travis-547046-unsplash.jpg">
            <a:extLst>
              <a:ext uri="{FF2B5EF4-FFF2-40B4-BE49-F238E27FC236}">
                <a16:creationId xmlns:a16="http://schemas.microsoft.com/office/drawing/2014/main" xmlns="" id="{E9CC74DF-C2E1-457C-99D8-7F300F294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70" y="2224178"/>
            <a:ext cx="6597630" cy="408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3"/>
          <p:cNvSpPr txBox="1"/>
          <p:nvPr/>
        </p:nvSpPr>
        <p:spPr>
          <a:xfrm>
            <a:off x="6705600" y="6477000"/>
            <a:ext cx="27978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Z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ję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D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-15" dirty="0">
                <a:solidFill>
                  <a:srgbClr val="4472C4"/>
                </a:solidFill>
                <a:latin typeface="Calibri"/>
                <a:cs typeface="Calibri"/>
              </a:rPr>
              <a:t>v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i</a:t>
            </a:r>
            <a:r>
              <a:rPr sz="1200" u="sng" spc="5" dirty="0">
                <a:solidFill>
                  <a:srgbClr val="4472C4"/>
                </a:solidFill>
                <a:latin typeface="Calibri"/>
                <a:cs typeface="Calibri"/>
              </a:rPr>
              <a:t>d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-2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T</a:t>
            </a:r>
            <a:r>
              <a:rPr sz="1200" u="sng" spc="-20" dirty="0">
                <a:solidFill>
                  <a:srgbClr val="4472C4"/>
                </a:solidFill>
                <a:latin typeface="Calibri"/>
                <a:cs typeface="Calibri"/>
              </a:rPr>
              <a:t>r</a:t>
            </a:r>
            <a:r>
              <a:rPr sz="1200" u="sng" spc="-10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u="sng" spc="-25" dirty="0">
                <a:solidFill>
                  <a:srgbClr val="4472C4"/>
                </a:solidFill>
                <a:latin typeface="Calibri"/>
                <a:cs typeface="Calibri"/>
              </a:rPr>
              <a:t>v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i</a:t>
            </a:r>
            <a:r>
              <a:rPr sz="1200" u="sng" spc="-5" dirty="0">
                <a:solidFill>
                  <a:srgbClr val="4472C4"/>
                </a:solidFill>
                <a:latin typeface="Calibri"/>
                <a:cs typeface="Calibri"/>
              </a:rPr>
              <a:t>s</a:t>
            </a:r>
            <a:r>
              <a:rPr sz="1200" u="sng" dirty="0">
                <a:solidFill>
                  <a:srgbClr val="4472C4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zd</a:t>
            </a:r>
            <a:r>
              <a:rPr sz="1200" spc="-15" dirty="0">
                <a:latin typeface="Calibri"/>
                <a:cs typeface="Calibri"/>
              </a:rPr>
              <a:t>j</a:t>
            </a:r>
            <a:r>
              <a:rPr sz="1200" dirty="0">
                <a:latin typeface="Calibri"/>
                <a:cs typeface="Calibri"/>
              </a:rPr>
              <a:t>ę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"</a:t>
            </a:r>
            <a:r>
              <a:rPr sz="1200" u="sng" spc="-2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U</a:t>
            </a:r>
            <a:r>
              <a:rPr sz="1200" u="sng" spc="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200" u="sng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200" u="sng" spc="-1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2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200" u="sng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200" u="sng" spc="-5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".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A picture containing pencil, writing implement, stationary&#10;&#10;Description automatically generated">
            <a:extLst>
              <a:ext uri="{FF2B5EF4-FFF2-40B4-BE49-F238E27FC236}">
                <a16:creationId xmlns:a16="http://schemas.microsoft.com/office/drawing/2014/main" xmlns="" id="{BB955D32-DA86-45C9-9B10-C757DDF40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5" r="20037"/>
          <a:stretch/>
        </p:blipFill>
        <p:spPr bwMode="auto">
          <a:xfrm>
            <a:off x="6185051" y="10"/>
            <a:ext cx="5997632" cy="6857990"/>
          </a:xfrm>
          <a:custGeom>
            <a:avLst/>
            <a:gdLst>
              <a:gd name="connsiteX0" fmla="*/ 0 w 5997632"/>
              <a:gd name="connsiteY0" fmla="*/ 0 h 6858000"/>
              <a:gd name="connsiteX1" fmla="*/ 5997632 w 5997632"/>
              <a:gd name="connsiteY1" fmla="*/ 0 h 6858000"/>
              <a:gd name="connsiteX2" fmla="*/ 5997632 w 5997632"/>
              <a:gd name="connsiteY2" fmla="*/ 6858000 h 6858000"/>
              <a:gd name="connsiteX3" fmla="*/ 3178693 w 59976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85" b="-1"/>
          <a:stretch/>
        </p:blipFill>
        <p:spPr>
          <a:xfrm>
            <a:off x="0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7" name="Freeform: Shape 20">
            <a:extLst>
              <a:ext uri="{FF2B5EF4-FFF2-40B4-BE49-F238E27FC236}">
                <a16:creationId xmlns:a16="http://schemas.microsoft.com/office/drawing/2014/main" xmlns="" id="{37FEB674-D811-4FFE-A878-29D0C0ED1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9317" y="1905000"/>
            <a:ext cx="6425466" cy="563338"/>
          </a:xfrm>
          <a:prstGeom prst="rect">
            <a:avLst/>
          </a:prstGeo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es-ES" sz="8000" b="1" dirty="0">
                <a:solidFill>
                  <a:prstClr val="white"/>
                </a:solidFill>
                <a:latin typeface="Calibri Light"/>
              </a:rPr>
              <a:t>Lepsze zrozumienie procesu podejmowania </a:t>
            </a:r>
            <a:endParaRPr lang="pl-PL" altLang="es-ES" sz="8000" b="1" dirty="0" smtClean="0">
              <a:solidFill>
                <a:prstClr val="white"/>
              </a:solidFill>
              <a:latin typeface="Calibri Light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pl-PL" altLang="es-ES" sz="8000" b="1" dirty="0" smtClean="0">
                <a:solidFill>
                  <a:prstClr val="white"/>
                </a:solidFill>
                <a:latin typeface="Calibri Light"/>
              </a:rPr>
              <a:t>decyzji </a:t>
            </a:r>
            <a:r>
              <a:rPr lang="pl-PL" altLang="es-ES" sz="8000" b="1" dirty="0">
                <a:solidFill>
                  <a:prstClr val="white"/>
                </a:solidFill>
                <a:latin typeface="Calibri Light"/>
              </a:rPr>
              <a:t>w dziedzinie przedsiębiorczości</a:t>
            </a:r>
            <a:r>
              <a:rPr lang="en-US" altLang="es-ES" sz="9600" dirty="0">
                <a:solidFill>
                  <a:prstClr val="white"/>
                </a:solidFill>
                <a:latin typeface="Calibri Light"/>
              </a:rPr>
              <a:t/>
            </a:r>
            <a:br>
              <a:rPr lang="en-US" altLang="es-ES" sz="9600" dirty="0">
                <a:solidFill>
                  <a:prstClr val="white"/>
                </a:solidFill>
                <a:latin typeface="Calibri Light"/>
              </a:rPr>
            </a:br>
            <a:r>
              <a:rPr lang="en-US" altLang="es-ES" sz="1700" dirty="0">
                <a:solidFill>
                  <a:prstClr val="white"/>
                </a:solidFill>
                <a:latin typeface="Calibri Light"/>
              </a:rPr>
              <a:t>     </a:t>
            </a:r>
          </a:p>
        </p:txBody>
      </p:sp>
      <p:sp>
        <p:nvSpPr>
          <p:cNvPr id="16" name="Marcador de texto 2"/>
          <p:cNvSpPr txBox="1">
            <a:spLocks/>
          </p:cNvSpPr>
          <p:nvPr/>
        </p:nvSpPr>
        <p:spPr bwMode="auto">
          <a:xfrm>
            <a:off x="-542925" y="2466181"/>
            <a:ext cx="5819775" cy="2686844"/>
          </a:xfrm>
          <a:prstGeom prst="rect">
            <a:avLst/>
          </a:prstGeom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742950" lvl="1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solidFill>
                  <a:prstClr val="white"/>
                </a:solidFill>
              </a:rPr>
              <a:t>Decyzje o wielu perspektywach mogą stanowić wartość dodaną, ponieważ pozwalają wszystkim osobom wyrażać swoje opinie w oparciu o ich unikalną wiedzę;</a:t>
            </a:r>
          </a:p>
          <a:p>
            <a:pPr marL="742950" lvl="1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solidFill>
                  <a:prstClr val="white"/>
                </a:solidFill>
              </a:rPr>
              <a:t>Zwiększenie zrozumienia i podejmowania decyzji w oparciu o wiedzę ma zdolność do zwiększenia zbiorowego zrozumienia i zapewnienia, że każdy ma głos, który jest słuchany;</a:t>
            </a:r>
          </a:p>
          <a:p>
            <a:pPr marL="742950" lvl="1" indent="-228600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pl-PL" altLang="es-ES" dirty="0">
                <a:solidFill>
                  <a:prstClr val="white"/>
                </a:solidFill>
              </a:rPr>
              <a:t>Podejmowanie decyzji jest idealne, gdy opinie wszystkich są niezbędne do dokonania właściwego wyboru na dowolny temat.</a:t>
            </a:r>
            <a:endParaRPr lang="en-US" altLang="es-E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05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6231" y="3313810"/>
            <a:ext cx="4475480" cy="10664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72200"/>
              </a:lnSpc>
            </a:pPr>
            <a:r>
              <a:rPr sz="3000" b="0" spc="-55" dirty="0">
                <a:solidFill>
                  <a:srgbClr val="FFFFFF"/>
                </a:solidFill>
                <a:cs typeface="Calibri Light"/>
              </a:rPr>
              <a:t>DE</a:t>
            </a:r>
            <a:r>
              <a:rPr sz="3000" b="0" spc="-45" dirty="0">
                <a:solidFill>
                  <a:srgbClr val="FFFFFF"/>
                </a:solidFill>
                <a:cs typeface="Calibri Light"/>
              </a:rPr>
              <a:t>C</a:t>
            </a:r>
            <a:r>
              <a:rPr sz="3000" b="0" spc="-40" dirty="0">
                <a:solidFill>
                  <a:srgbClr val="FFFFFF"/>
                </a:solidFill>
                <a:cs typeface="Calibri Light"/>
              </a:rPr>
              <a:t>Y</a:t>
            </a:r>
            <a:r>
              <a:rPr sz="3000" b="0" spc="-25" dirty="0">
                <a:solidFill>
                  <a:srgbClr val="FFFFFF"/>
                </a:solidFill>
                <a:cs typeface="Calibri Light"/>
              </a:rPr>
              <a:t>Z</a:t>
            </a:r>
            <a:r>
              <a:rPr sz="3000" b="0" spc="-50" dirty="0">
                <a:solidFill>
                  <a:srgbClr val="FFFFFF"/>
                </a:solidFill>
                <a:cs typeface="Calibri Light"/>
              </a:rPr>
              <a:t>J</a:t>
            </a:r>
            <a:r>
              <a:rPr sz="3000" b="0" spc="-55" dirty="0">
                <a:solidFill>
                  <a:srgbClr val="FFFFFF"/>
                </a:solidFill>
                <a:cs typeface="Calibri Light"/>
              </a:rPr>
              <a:t>A</a:t>
            </a:r>
            <a:r>
              <a:rPr sz="3000" b="0" spc="-20" dirty="0">
                <a:solidFill>
                  <a:srgbClr val="FFFFFF"/>
                </a:solidFill>
                <a:cs typeface="Calibri Light"/>
              </a:rPr>
              <a:t>-</a:t>
            </a:r>
            <a:r>
              <a:rPr sz="3000" b="0" spc="-70" dirty="0">
                <a:solidFill>
                  <a:srgbClr val="FFFFFF"/>
                </a:solidFill>
                <a:cs typeface="Calibri Light"/>
              </a:rPr>
              <a:t>M</a:t>
            </a:r>
            <a:r>
              <a:rPr sz="3000" b="0" spc="-25" dirty="0">
                <a:solidFill>
                  <a:srgbClr val="FFFFFF"/>
                </a:solidFill>
                <a:cs typeface="Calibri Light"/>
              </a:rPr>
              <a:t>A</a:t>
            </a:r>
            <a:r>
              <a:rPr sz="3000" b="0" spc="-40" dirty="0">
                <a:solidFill>
                  <a:srgbClr val="FFFFFF"/>
                </a:solidFill>
                <a:cs typeface="Calibri Light"/>
              </a:rPr>
              <a:t>KI</a:t>
            </a:r>
            <a:r>
              <a:rPr sz="3000" b="0" spc="-20" dirty="0">
                <a:solidFill>
                  <a:srgbClr val="FFFFFF"/>
                </a:solidFill>
                <a:cs typeface="Calibri Light"/>
              </a:rPr>
              <a:t>N</a:t>
            </a:r>
            <a:r>
              <a:rPr sz="3000" b="0" dirty="0">
                <a:solidFill>
                  <a:srgbClr val="FFFFFF"/>
                </a:solidFill>
                <a:cs typeface="Calibri Light"/>
              </a:rPr>
              <a:t>G</a:t>
            </a:r>
            <a:r>
              <a:rPr sz="3000" b="0" spc="-55" dirty="0">
                <a:solidFill>
                  <a:srgbClr val="FFFFFF"/>
                </a:solidFill>
                <a:cs typeface="Calibri Light"/>
              </a:rPr>
              <a:t> </a:t>
            </a:r>
            <a:r>
              <a:rPr sz="3000" b="0" spc="-20" dirty="0">
                <a:solidFill>
                  <a:srgbClr val="FFFFFF"/>
                </a:solidFill>
                <a:cs typeface="Calibri Light"/>
              </a:rPr>
              <a:t>-</a:t>
            </a:r>
            <a:r>
              <a:rPr sz="3150" b="0" i="1" spc="15" dirty="0">
                <a:solidFill>
                  <a:srgbClr val="FFFFFF"/>
                </a:solidFill>
                <a:cs typeface="Calibri Light"/>
              </a:rPr>
              <a:t> D</a:t>
            </a:r>
            <a:r>
              <a:rPr sz="3150" b="0" i="1" spc="25" dirty="0">
                <a:solidFill>
                  <a:srgbClr val="FFFFFF"/>
                </a:solidFill>
                <a:cs typeface="Calibri Light"/>
              </a:rPr>
              <a:t>r</a:t>
            </a:r>
            <a:r>
              <a:rPr sz="3150" b="0" i="1" spc="20" dirty="0">
                <a:solidFill>
                  <a:srgbClr val="FFFFFF"/>
                </a:solidFill>
                <a:cs typeface="Calibri Light"/>
              </a:rPr>
              <a:t>o</a:t>
            </a:r>
            <a:r>
              <a:rPr sz="3150" b="0" i="1" spc="5" dirty="0">
                <a:solidFill>
                  <a:srgbClr val="FFFFFF"/>
                </a:solidFill>
                <a:cs typeface="Calibri Light"/>
              </a:rPr>
              <a:t>g</a:t>
            </a:r>
            <a:r>
              <a:rPr sz="3150" b="0" i="1" spc="15" dirty="0">
                <a:solidFill>
                  <a:srgbClr val="FFFFFF"/>
                </a:solidFill>
                <a:cs typeface="Calibri Light"/>
              </a:rPr>
              <a:t>a</a:t>
            </a:r>
            <a:r>
              <a:rPr sz="3150" b="0" i="1" spc="-55" dirty="0">
                <a:solidFill>
                  <a:srgbClr val="FFFFFF"/>
                </a:solidFill>
                <a:cs typeface="Calibri Light"/>
              </a:rPr>
              <a:t> d</a:t>
            </a:r>
            <a:r>
              <a:rPr sz="3150" b="0" i="1" dirty="0">
                <a:solidFill>
                  <a:srgbClr val="FFFFFF"/>
                </a:solidFill>
                <a:cs typeface="Calibri Light"/>
              </a:rPr>
              <a:t>o </a:t>
            </a:r>
            <a:r>
              <a:rPr lang="pl-PL" sz="3150" b="0" i="1" spc="-140" dirty="0" err="1" smtClean="0">
                <a:solidFill>
                  <a:srgbClr val="FFFFFF"/>
                </a:solidFill>
                <a:cs typeface="Calibri Light"/>
              </a:rPr>
              <a:t>zostania</a:t>
            </a:r>
            <a:r>
              <a:rPr lang="pl-PL" sz="3150" b="0" i="1" spc="-140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sz="3150" b="0" i="1" spc="-80" dirty="0" err="1" smtClean="0">
                <a:solidFill>
                  <a:srgbClr val="FFFFFF"/>
                </a:solidFill>
                <a:cs typeface="Calibri Light"/>
              </a:rPr>
              <a:t>p</a:t>
            </a:r>
            <a:r>
              <a:rPr sz="3150" b="0" i="1" spc="-70" dirty="0" err="1" smtClean="0">
                <a:solidFill>
                  <a:srgbClr val="FFFFFF"/>
                </a:solidFill>
                <a:cs typeface="Calibri Light"/>
              </a:rPr>
              <a:t>r</a:t>
            </a:r>
            <a:r>
              <a:rPr sz="3150" b="0" i="1" spc="-80" dirty="0" err="1" smtClean="0">
                <a:solidFill>
                  <a:srgbClr val="FFFFFF"/>
                </a:solidFill>
                <a:cs typeface="Calibri Light"/>
              </a:rPr>
              <a:t>z</a:t>
            </a:r>
            <a:r>
              <a:rPr sz="3150" b="0" i="1" spc="-70" dirty="0" err="1" smtClean="0">
                <a:solidFill>
                  <a:srgbClr val="FFFFFF"/>
                </a:solidFill>
                <a:cs typeface="Calibri Light"/>
              </a:rPr>
              <a:t>e</a:t>
            </a:r>
            <a:r>
              <a:rPr sz="3150" b="0" i="1" spc="-90" dirty="0" err="1" smtClean="0">
                <a:solidFill>
                  <a:srgbClr val="FFFFFF"/>
                </a:solidFill>
                <a:cs typeface="Calibri Light"/>
              </a:rPr>
              <a:t>d</a:t>
            </a:r>
            <a:r>
              <a:rPr sz="3150" b="0" i="1" spc="-70" dirty="0" err="1" smtClean="0">
                <a:solidFill>
                  <a:srgbClr val="FFFFFF"/>
                </a:solidFill>
                <a:cs typeface="Calibri Light"/>
              </a:rPr>
              <a:t>s</a:t>
            </a:r>
            <a:r>
              <a:rPr sz="3150" b="0" i="1" spc="-90" dirty="0" err="1" smtClean="0">
                <a:solidFill>
                  <a:srgbClr val="FFFFFF"/>
                </a:solidFill>
                <a:cs typeface="Calibri Light"/>
              </a:rPr>
              <a:t>i</a:t>
            </a:r>
            <a:r>
              <a:rPr sz="3150" i="1" spc="-70" dirty="0" err="1" smtClean="0">
                <a:solidFill>
                  <a:srgbClr val="FFFFFF"/>
                </a:solidFill>
                <a:cs typeface="Calibri"/>
              </a:rPr>
              <a:t>ę</a:t>
            </a:r>
            <a:r>
              <a:rPr sz="3150" b="0" i="1" spc="-90" dirty="0" err="1" smtClean="0">
                <a:solidFill>
                  <a:srgbClr val="FFFFFF"/>
                </a:solidFill>
                <a:cs typeface="Calibri Light"/>
              </a:rPr>
              <a:t>b</a:t>
            </a:r>
            <a:r>
              <a:rPr sz="3150" b="0" i="1" spc="-75" dirty="0" err="1" smtClean="0">
                <a:solidFill>
                  <a:srgbClr val="FFFFFF"/>
                </a:solidFill>
                <a:cs typeface="Calibri Light"/>
              </a:rPr>
              <a:t>i</a:t>
            </a:r>
            <a:r>
              <a:rPr sz="3150" b="0" i="1" spc="-85" dirty="0" err="1" smtClean="0">
                <a:solidFill>
                  <a:srgbClr val="FFFFFF"/>
                </a:solidFill>
                <a:cs typeface="Calibri Light"/>
              </a:rPr>
              <a:t>or</a:t>
            </a:r>
            <a:r>
              <a:rPr sz="3150" b="0" i="1" spc="-75" dirty="0" err="1" smtClean="0">
                <a:solidFill>
                  <a:srgbClr val="FFFFFF"/>
                </a:solidFill>
                <a:cs typeface="Calibri Light"/>
              </a:rPr>
              <a:t>c</a:t>
            </a:r>
            <a:r>
              <a:rPr sz="3150" i="1" spc="-75" dirty="0" err="1" smtClean="0">
                <a:solidFill>
                  <a:srgbClr val="FFFFFF"/>
                </a:solidFill>
                <a:cs typeface="Calibri"/>
              </a:rPr>
              <a:t>ą</a:t>
            </a:r>
            <a:r>
              <a:rPr sz="3150" b="0" i="1" spc="-40" dirty="0" smtClean="0">
                <a:solidFill>
                  <a:srgbClr val="FFFFFF"/>
                </a:solidFill>
                <a:cs typeface="Calibri Light"/>
              </a:rPr>
              <a:t> </a:t>
            </a:r>
            <a:r>
              <a:rPr sz="3150" b="0" i="1" spc="-140" dirty="0">
                <a:solidFill>
                  <a:srgbClr val="FFFFFF"/>
                </a:solidFill>
                <a:cs typeface="Calibri Light"/>
              </a:rPr>
              <a:t>od</a:t>
            </a:r>
            <a:r>
              <a:rPr sz="3150" b="0" i="1" spc="-130" dirty="0">
                <a:solidFill>
                  <a:srgbClr val="FFFFFF"/>
                </a:solidFill>
                <a:cs typeface="Calibri Light"/>
              </a:rPr>
              <a:t>n</a:t>
            </a:r>
            <a:r>
              <a:rPr sz="3150" b="0" i="1" spc="-140" dirty="0">
                <a:solidFill>
                  <a:srgbClr val="FFFFFF"/>
                </a:solidFill>
                <a:cs typeface="Calibri Light"/>
              </a:rPr>
              <a:t>o</a:t>
            </a:r>
            <a:r>
              <a:rPr sz="3150" b="0" i="1" spc="-114" dirty="0">
                <a:solidFill>
                  <a:srgbClr val="FFFFFF"/>
                </a:solidFill>
                <a:cs typeface="Calibri Light"/>
              </a:rPr>
              <a:t>s</a:t>
            </a:r>
            <a:r>
              <a:rPr sz="3150" b="0" i="1" spc="-125" dirty="0">
                <a:solidFill>
                  <a:srgbClr val="FFFFFF"/>
                </a:solidFill>
                <a:cs typeface="Calibri Light"/>
              </a:rPr>
              <a:t>z</a:t>
            </a:r>
            <a:r>
              <a:rPr sz="3150" i="1" spc="-135" dirty="0">
                <a:solidFill>
                  <a:srgbClr val="FFFFFF"/>
                </a:solidFill>
                <a:cs typeface="Calibri"/>
              </a:rPr>
              <a:t>ą</a:t>
            </a:r>
            <a:r>
              <a:rPr sz="3150" b="0" i="1" spc="-130" dirty="0">
                <a:solidFill>
                  <a:srgbClr val="FFFFFF"/>
                </a:solidFill>
                <a:cs typeface="Calibri Light"/>
              </a:rPr>
              <a:t>c</a:t>
            </a:r>
            <a:r>
              <a:rPr sz="3150" b="0" i="1" spc="-120" dirty="0">
                <a:solidFill>
                  <a:srgbClr val="FFFFFF"/>
                </a:solidFill>
                <a:cs typeface="Calibri Light"/>
              </a:rPr>
              <a:t>y</a:t>
            </a:r>
            <a:r>
              <a:rPr sz="3150" b="0" i="1" spc="-135" dirty="0">
                <a:solidFill>
                  <a:srgbClr val="FFFFFF"/>
                </a:solidFill>
                <a:cs typeface="Calibri Light"/>
              </a:rPr>
              <a:t>m </a:t>
            </a:r>
            <a:r>
              <a:rPr sz="3150" b="0" i="1" spc="-114" dirty="0">
                <a:solidFill>
                  <a:srgbClr val="FFFFFF"/>
                </a:solidFill>
                <a:cs typeface="Calibri Light"/>
              </a:rPr>
              <a:t>s</a:t>
            </a:r>
            <a:r>
              <a:rPr sz="3150" b="0" i="1" spc="-140" dirty="0">
                <a:solidFill>
                  <a:srgbClr val="FFFFFF"/>
                </a:solidFill>
                <a:cs typeface="Calibri Light"/>
              </a:rPr>
              <a:t>u</a:t>
            </a:r>
            <a:r>
              <a:rPr sz="3150" b="0" i="1" spc="-125" dirty="0">
                <a:solidFill>
                  <a:srgbClr val="FFFFFF"/>
                </a:solidFill>
                <a:cs typeface="Calibri Light"/>
              </a:rPr>
              <a:t>k</a:t>
            </a:r>
            <a:r>
              <a:rPr sz="3150" b="0" i="1" spc="-120" dirty="0">
                <a:solidFill>
                  <a:srgbClr val="FFFFFF"/>
                </a:solidFill>
                <a:cs typeface="Calibri Light"/>
              </a:rPr>
              <a:t>c</a:t>
            </a:r>
            <a:r>
              <a:rPr sz="3150" b="0" i="1" spc="-135" dirty="0">
                <a:solidFill>
                  <a:srgbClr val="FFFFFF"/>
                </a:solidFill>
                <a:cs typeface="Calibri Light"/>
              </a:rPr>
              <a:t>e</a:t>
            </a:r>
            <a:r>
              <a:rPr sz="3150" b="0" i="1" spc="-114" dirty="0">
                <a:solidFill>
                  <a:srgbClr val="FFFFFF"/>
                </a:solidFill>
                <a:cs typeface="Calibri Light"/>
              </a:rPr>
              <a:t>s</a:t>
            </a:r>
            <a:r>
              <a:rPr sz="3150" b="0" i="1" spc="-70" dirty="0">
                <a:solidFill>
                  <a:srgbClr val="FFFFFF"/>
                </a:solidFill>
                <a:cs typeface="Calibri Light"/>
              </a:rPr>
              <a:t>y</a:t>
            </a:r>
            <a:endParaRPr sz="3150" dirty="0">
              <a:cs typeface="Calibri Light"/>
            </a:endParaRPr>
          </a:p>
        </p:txBody>
      </p:sp>
      <p:pic>
        <p:nvPicPr>
          <p:cNvPr id="4" name="Marcador de contenido 5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5" name="Freeform: Shape 34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13" descr="you-x-ventures-1439463-unsplash.jpg">
            <a:extLst>
              <a:ext uri="{FF2B5EF4-FFF2-40B4-BE49-F238E27FC236}">
                <a16:creationId xmlns:a16="http://schemas.microsoft.com/office/drawing/2014/main" xmlns="" id="{5C20489A-47BE-40FD-8A17-3BE878BB9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r="12728" b="-1"/>
          <a:stretch/>
        </p:blipFill>
        <p:spPr bwMode="auto"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" y="0"/>
            <a:ext cx="12152244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9700" y="648334"/>
            <a:ext cx="11162665" cy="6263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0" i="1" spc="-5" dirty="0">
                <a:latin typeface="Calibri Light"/>
                <a:cs typeface="Calibri Light"/>
              </a:rPr>
              <a:t> </a:t>
            </a: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000" b="0" i="1" spc="-5" dirty="0">
                <a:latin typeface="Calibri Light"/>
                <a:cs typeface="Calibri Light"/>
              </a:rPr>
              <a:t> </a:t>
            </a: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0" i="1" spc="-5" dirty="0">
                <a:latin typeface="Calibri Light"/>
                <a:cs typeface="Calibri Light"/>
              </a:rPr>
              <a:t> </a:t>
            </a: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000" b="0" i="1" spc="-5" dirty="0">
                <a:latin typeface="Calibri Light"/>
                <a:cs typeface="Calibri Light"/>
              </a:rPr>
              <a:t> </a:t>
            </a:r>
            <a:endParaRPr sz="1000" dirty="0">
              <a:latin typeface="Calibri Light"/>
              <a:cs typeface="Calibri Light"/>
            </a:endParaRPr>
          </a:p>
          <a:p>
            <a:pPr marL="12700">
              <a:lnSpc>
                <a:spcPts val="1535"/>
              </a:lnSpc>
              <a:spcBef>
                <a:spcPts val="55"/>
              </a:spcBef>
            </a:pPr>
            <a:r>
              <a:rPr sz="1350" b="0" i="1" dirty="0">
                <a:latin typeface="Calibri Light"/>
                <a:cs typeface="Calibri Light"/>
              </a:rPr>
              <a:t> </a:t>
            </a:r>
            <a:endParaRPr lang="pl-PL" sz="1350" dirty="0">
              <a:latin typeface="Calibri Light"/>
              <a:cs typeface="Calibri Light"/>
            </a:endParaRPr>
          </a:p>
          <a:p>
            <a:pPr marL="12700">
              <a:lnSpc>
                <a:spcPts val="1535"/>
              </a:lnSpc>
              <a:spcBef>
                <a:spcPts val="55"/>
              </a:spcBef>
            </a:pPr>
            <a:endParaRPr lang="pl-PL" sz="1350" b="0" spc="-65" dirty="0">
              <a:latin typeface="Calibri Light"/>
              <a:cs typeface="Calibri Light"/>
            </a:endParaRPr>
          </a:p>
          <a:p>
            <a:pPr marL="12700">
              <a:lnSpc>
                <a:spcPts val="1535"/>
              </a:lnSpc>
              <a:spcBef>
                <a:spcPts val="55"/>
              </a:spcBef>
            </a:pPr>
            <a:endParaRPr lang="pl-PL" sz="1350" spc="-65" dirty="0">
              <a:latin typeface="Calibri Light"/>
              <a:cs typeface="Calibri Light"/>
            </a:endParaRPr>
          </a:p>
          <a:p>
            <a:pPr marL="12700" algn="ctr">
              <a:lnSpc>
                <a:spcPts val="1535"/>
              </a:lnSpc>
              <a:spcBef>
                <a:spcPts val="55"/>
              </a:spcBef>
            </a:pPr>
            <a:r>
              <a:rPr sz="3600" b="0" spc="-65" dirty="0" smtClean="0">
                <a:cs typeface="Calibri Light"/>
              </a:rPr>
              <a:t>D</a:t>
            </a:r>
            <a:r>
              <a:rPr sz="3600" b="0" spc="-45" dirty="0" smtClean="0">
                <a:cs typeface="Calibri Light"/>
              </a:rPr>
              <a:t>O</a:t>
            </a:r>
            <a:r>
              <a:rPr sz="3600" b="0" spc="-20" dirty="0" smtClean="0">
                <a:cs typeface="Calibri Light"/>
              </a:rPr>
              <a:t>B</a:t>
            </a:r>
            <a:r>
              <a:rPr sz="3600" b="0" spc="-35" dirty="0" smtClean="0">
                <a:cs typeface="Calibri Light"/>
              </a:rPr>
              <a:t>R</a:t>
            </a:r>
            <a:r>
              <a:rPr sz="3600" b="0" dirty="0" smtClean="0">
                <a:cs typeface="Calibri Light"/>
              </a:rPr>
              <a:t>A</a:t>
            </a:r>
            <a:r>
              <a:rPr sz="3600" b="0" spc="-45" dirty="0" smtClean="0">
                <a:cs typeface="Calibri Light"/>
              </a:rPr>
              <a:t> </a:t>
            </a:r>
            <a:r>
              <a:rPr sz="3600" b="0" spc="-50" dirty="0">
                <a:cs typeface="Calibri Light"/>
              </a:rPr>
              <a:t>UMI</a:t>
            </a:r>
            <a:r>
              <a:rPr sz="3600" b="0" spc="-40" dirty="0">
                <a:cs typeface="Calibri Light"/>
              </a:rPr>
              <a:t>EJ</a:t>
            </a:r>
            <a:r>
              <a:rPr sz="3600" spc="-40" dirty="0">
                <a:cs typeface="Arial"/>
              </a:rPr>
              <a:t>Ę</a:t>
            </a:r>
            <a:r>
              <a:rPr sz="3600" b="0" spc="-25" dirty="0">
                <a:cs typeface="Calibri Light"/>
              </a:rPr>
              <a:t>T</a:t>
            </a:r>
            <a:r>
              <a:rPr sz="3600" b="0" spc="-30" dirty="0">
                <a:cs typeface="Calibri Light"/>
              </a:rPr>
              <a:t>NO</a:t>
            </a:r>
            <a:r>
              <a:rPr sz="3600" spc="-30" dirty="0">
                <a:cs typeface="Arial"/>
              </a:rPr>
              <a:t>Ś</a:t>
            </a:r>
            <a:r>
              <a:rPr sz="3600" dirty="0">
                <a:cs typeface="Arial"/>
              </a:rPr>
              <a:t>Ć</a:t>
            </a:r>
            <a:r>
              <a:rPr sz="3600" spc="-240" dirty="0">
                <a:cs typeface="Arial"/>
              </a:rPr>
              <a:t> </a:t>
            </a:r>
            <a:r>
              <a:rPr sz="3600" b="0" spc="-40" dirty="0">
                <a:cs typeface="Calibri Light"/>
              </a:rPr>
              <a:t>POD</a:t>
            </a:r>
            <a:r>
              <a:rPr sz="3600" b="0" spc="-50" dirty="0">
                <a:cs typeface="Calibri Light"/>
              </a:rPr>
              <a:t>EJ</a:t>
            </a:r>
            <a:r>
              <a:rPr sz="3600" b="0" spc="-65" dirty="0">
                <a:cs typeface="Calibri Light"/>
              </a:rPr>
              <a:t>M</a:t>
            </a:r>
            <a:r>
              <a:rPr sz="3600" b="0" spc="-45" dirty="0">
                <a:cs typeface="Calibri Light"/>
              </a:rPr>
              <a:t>OW</a:t>
            </a:r>
            <a:r>
              <a:rPr sz="3600" b="0" spc="-35" dirty="0">
                <a:cs typeface="Calibri Light"/>
              </a:rPr>
              <a:t>A</a:t>
            </a:r>
            <a:r>
              <a:rPr sz="3600" b="0" spc="-30" dirty="0">
                <a:cs typeface="Calibri Light"/>
              </a:rPr>
              <a:t>NI</a:t>
            </a:r>
            <a:r>
              <a:rPr sz="3600" b="0" dirty="0">
                <a:cs typeface="Calibri Light"/>
              </a:rPr>
              <a:t>A </a:t>
            </a:r>
            <a:r>
              <a:rPr sz="3600" b="0" spc="-65" dirty="0">
                <a:cs typeface="Calibri Light"/>
              </a:rPr>
              <a:t>D</a:t>
            </a:r>
            <a:r>
              <a:rPr sz="3600" b="0" spc="-55" dirty="0">
                <a:cs typeface="Calibri Light"/>
              </a:rPr>
              <a:t>EC</a:t>
            </a:r>
            <a:r>
              <a:rPr sz="3600" b="0" spc="-35" dirty="0">
                <a:cs typeface="Calibri Light"/>
              </a:rPr>
              <a:t>Y</a:t>
            </a:r>
            <a:r>
              <a:rPr sz="3600" b="0" spc="-40" dirty="0">
                <a:cs typeface="Calibri Light"/>
              </a:rPr>
              <a:t>Z</a:t>
            </a:r>
            <a:r>
              <a:rPr sz="3600" b="0" spc="-50" dirty="0">
                <a:cs typeface="Calibri Light"/>
              </a:rPr>
              <a:t>J</a:t>
            </a:r>
            <a:r>
              <a:rPr sz="3600" b="0" dirty="0">
                <a:cs typeface="Calibri Light"/>
              </a:rPr>
              <a:t>I</a:t>
            </a:r>
            <a:r>
              <a:rPr sz="3600" b="0" spc="-40" dirty="0">
                <a:cs typeface="Calibri Light"/>
              </a:rPr>
              <a:t> </a:t>
            </a:r>
            <a:endParaRPr sz="3600" dirty="0">
              <a:cs typeface="Calibri Light"/>
            </a:endParaRPr>
          </a:p>
          <a:p>
            <a:pPr marL="83820">
              <a:lnSpc>
                <a:spcPct val="100000"/>
              </a:lnSpc>
              <a:spcBef>
                <a:spcPts val="1935"/>
              </a:spcBef>
              <a:buFont typeface="Calibri"/>
              <a:buChar char="-"/>
              <a:tabLst>
                <a:tab pos="247650" algn="l"/>
              </a:tabLst>
            </a:pP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ę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ć 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ji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zna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za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acj</a:t>
            </a:r>
            <a:r>
              <a:rPr sz="2400" dirty="0">
                <a:latin typeface="Calibri"/>
                <a:cs typeface="Calibri"/>
              </a:rPr>
              <a:t>ę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</a:t>
            </a:r>
            <a:r>
              <a:rPr sz="2400" spc="-20" dirty="0">
                <a:latin typeface="Calibri"/>
                <a:cs typeface="Calibri"/>
              </a:rPr>
              <a:t>ł</a:t>
            </a:r>
            <a:r>
              <a:rPr sz="2400" spc="-10" dirty="0">
                <a:latin typeface="Calibri"/>
                <a:cs typeface="Calibri"/>
              </a:rPr>
              <a:t>ę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zro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w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ź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ka</a:t>
            </a:r>
            <a:endParaRPr sz="2400" dirty="0">
              <a:latin typeface="Calibri"/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1450"/>
              </a:spcBef>
            </a:pP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ce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5" dirty="0">
                <a:latin typeface="Calibri"/>
                <a:cs typeface="Calibri"/>
              </a:rPr>
              <a:t>sz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bk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we</a:t>
            </a:r>
            <a:r>
              <a:rPr sz="2400" dirty="0">
                <a:latin typeface="Calibri"/>
                <a:cs typeface="Calibri"/>
              </a:rPr>
              <a:t> w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ż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icja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zn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yc</a:t>
            </a:r>
            <a:r>
              <a:rPr sz="2400" dirty="0">
                <a:latin typeface="Calibri"/>
                <a:cs typeface="Calibri"/>
              </a:rPr>
              <a:t>h.</a:t>
            </a:r>
          </a:p>
          <a:p>
            <a:pPr marL="83820" marR="830580">
              <a:lnSpc>
                <a:spcPct val="150000"/>
              </a:lnSpc>
              <a:buFont typeface="Calibri"/>
              <a:buChar char="-"/>
              <a:tabLst>
                <a:tab pos="247650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ra 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ja</a:t>
            </a:r>
            <a:r>
              <a:rPr sz="2400" spc="-40" dirty="0">
                <a:latin typeface="Calibri"/>
                <a:cs typeface="Calibri"/>
              </a:rPr>
              <a:t> p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zw</a:t>
            </a:r>
            <a:r>
              <a:rPr sz="2400" spc="-35" dirty="0">
                <a:latin typeface="Calibri"/>
                <a:cs typeface="Calibri"/>
              </a:rPr>
              <a:t>al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sz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35" dirty="0">
                <a:latin typeface="Calibri"/>
                <a:cs typeface="Calibri"/>
              </a:rPr>
              <a:t>ę</a:t>
            </a:r>
            <a:r>
              <a:rPr sz="2400" spc="-40" dirty="0">
                <a:latin typeface="Calibri"/>
                <a:cs typeface="Calibri"/>
              </a:rPr>
              <a:t>dz</a:t>
            </a:r>
            <a:r>
              <a:rPr sz="2400" spc="-3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ć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za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spc="-170" dirty="0">
                <a:latin typeface="Calibri"/>
                <a:cs typeface="Calibri"/>
              </a:rPr>
              <a:t>pi</a:t>
            </a:r>
            <a:r>
              <a:rPr sz="2400" spc="-165" dirty="0">
                <a:latin typeface="Calibri"/>
                <a:cs typeface="Calibri"/>
              </a:rPr>
              <a:t>e</a:t>
            </a:r>
            <a:r>
              <a:rPr sz="2400" spc="-170" dirty="0">
                <a:latin typeface="Calibri"/>
                <a:cs typeface="Calibri"/>
              </a:rPr>
              <a:t>niąd</a:t>
            </a:r>
            <a:r>
              <a:rPr sz="2400" spc="-180" dirty="0">
                <a:latin typeface="Calibri"/>
                <a:cs typeface="Calibri"/>
              </a:rPr>
              <a:t>z</a:t>
            </a:r>
            <a:r>
              <a:rPr sz="2400" spc="-16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ię i 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kutkuje 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ią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nięci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 zaplan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wanych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ce</a:t>
            </a:r>
            <a:r>
              <a:rPr sz="2400" spc="-10" dirty="0">
                <a:latin typeface="Calibri"/>
                <a:cs typeface="Calibri"/>
              </a:rPr>
              <a:t>ló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aj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ar</a:t>
            </a:r>
            <a:r>
              <a:rPr sz="2400" spc="-15" dirty="0">
                <a:latin typeface="Calibri"/>
                <a:cs typeface="Calibri"/>
              </a:rPr>
              <a:t>dzi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25" dirty="0">
                <a:latin typeface="Calibri"/>
                <a:cs typeface="Calibri"/>
              </a:rPr>
              <a:t> k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szt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65" dirty="0">
                <a:latin typeface="Calibri"/>
                <a:cs typeface="Calibri"/>
              </a:rPr>
              <a:t>sp</a:t>
            </a:r>
            <a:r>
              <a:rPr sz="2400" spc="-80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spc="-70" dirty="0">
                <a:latin typeface="Calibri"/>
                <a:cs typeface="Calibri"/>
              </a:rPr>
              <a:t>ó</a:t>
            </a:r>
            <a:r>
              <a:rPr sz="2400" spc="-6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83820" marR="5080">
              <a:lnSpc>
                <a:spcPts val="4330"/>
              </a:lnSpc>
              <a:spcBef>
                <a:spcPts val="375"/>
              </a:spcBef>
              <a:buFont typeface="Calibri"/>
              <a:buChar char="-"/>
              <a:tabLst>
                <a:tab pos="247650" algn="l"/>
              </a:tabLst>
            </a:pP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um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ę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ś</a:t>
            </a:r>
            <a:r>
              <a:rPr sz="2400" dirty="0">
                <a:latin typeface="Calibri"/>
                <a:cs typeface="Calibri"/>
              </a:rPr>
              <a:t>ć 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jm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ec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ji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spc="-25" dirty="0">
                <a:latin typeface="Calibri"/>
                <a:cs typeface="Calibri"/>
              </a:rPr>
              <a:t>ż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ds</a:t>
            </a:r>
            <a:r>
              <a:rPr sz="2400" spc="-10" dirty="0">
                <a:latin typeface="Calibri"/>
                <a:cs typeface="Calibri"/>
              </a:rPr>
              <a:t>ię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ę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ru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ie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z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j</a:t>
            </a:r>
            <a:r>
              <a:rPr sz="2400" dirty="0">
                <a:latin typeface="Calibri"/>
                <a:cs typeface="Calibri"/>
              </a:rPr>
              <a:t>edn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ę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spc="-1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10" dirty="0">
                <a:latin typeface="Calibri"/>
                <a:cs typeface="Calibri"/>
              </a:rPr>
              <a:t>ą</a:t>
            </a:r>
            <a:r>
              <a:rPr sz="2400" dirty="0">
                <a:latin typeface="Calibri"/>
                <a:cs typeface="Calibri"/>
              </a:rPr>
              <a:t>tk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wą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s</a:t>
            </a:r>
            <a:r>
              <a:rPr sz="2400" spc="-35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ó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s</a:t>
            </a:r>
            <a:r>
              <a:rPr sz="2400" spc="-65" dirty="0">
                <a:latin typeface="Calibri"/>
                <a:cs typeface="Calibri"/>
              </a:rPr>
              <a:t>p</a:t>
            </a:r>
            <a:r>
              <a:rPr sz="2400" spc="-70" dirty="0">
                <a:latin typeface="Calibri"/>
                <a:cs typeface="Calibri"/>
              </a:rPr>
              <a:t>o</a:t>
            </a:r>
            <a:r>
              <a:rPr sz="2400" spc="-65" dirty="0">
                <a:latin typeface="Calibri"/>
                <a:cs typeface="Calibri"/>
              </a:rPr>
              <a:t>s</a:t>
            </a:r>
            <a:r>
              <a:rPr sz="2400" spc="-70" dirty="0">
                <a:latin typeface="Calibri"/>
                <a:cs typeface="Calibri"/>
              </a:rPr>
              <a:t>ó</a:t>
            </a:r>
            <a:r>
              <a:rPr sz="2400" spc="-6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83820">
              <a:spcBef>
                <a:spcPts val="1125"/>
              </a:spcBef>
            </a:pP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Um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ieję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tno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ś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ć</a:t>
            </a:r>
            <a:r>
              <a:rPr sz="2400" b="1" i="1" spc="-6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p</a:t>
            </a:r>
            <a:r>
              <a:rPr sz="2400" b="1" i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b="1" i="1" spc="-30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b="1" i="1" spc="-25" dirty="0">
                <a:solidFill>
                  <a:srgbClr val="0070C0"/>
                </a:solidFill>
                <a:latin typeface="Calibri"/>
                <a:cs typeface="Calibri"/>
              </a:rPr>
              <a:t>j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m</a:t>
            </a:r>
            <a:r>
              <a:rPr sz="2400" b="1" i="1" spc="-30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b="1" i="1" spc="-25" dirty="0">
                <a:solidFill>
                  <a:srgbClr val="0070C0"/>
                </a:solidFill>
                <a:latin typeface="Calibri"/>
                <a:cs typeface="Calibri"/>
              </a:rPr>
              <a:t>w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b="1" i="1" spc="-30" dirty="0">
                <a:solidFill>
                  <a:srgbClr val="0070C0"/>
                </a:solidFill>
                <a:latin typeface="Calibri"/>
                <a:cs typeface="Calibri"/>
              </a:rPr>
              <a:t>ni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b="1" i="1" spc="-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b="1" i="1" spc="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bk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o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r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c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ec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y</a:t>
            </a:r>
            <a:r>
              <a:rPr sz="2400" b="1" i="1" spc="5" dirty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ji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j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s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b="1" i="1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i</a:t>
            </a:r>
            <a:r>
              <a:rPr sz="2400" b="1" i="1" spc="-5" dirty="0">
                <a:solidFill>
                  <a:srgbClr val="0070C0"/>
                </a:solidFill>
                <a:latin typeface="Calibri"/>
                <a:cs typeface="Calibri"/>
              </a:rPr>
              <a:t>ez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b</a:t>
            </a:r>
            <a:r>
              <a:rPr sz="2400" b="1" i="1" spc="-15" dirty="0">
                <a:solidFill>
                  <a:srgbClr val="0070C0"/>
                </a:solidFill>
                <a:latin typeface="Calibri"/>
                <a:cs typeface="Calibri"/>
              </a:rPr>
              <a:t>ę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d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n</a:t>
            </a:r>
            <a:r>
              <a:rPr sz="2400" b="1" i="1" dirty="0">
                <a:solidFill>
                  <a:srgbClr val="0070C0"/>
                </a:solidFill>
                <a:latin typeface="Calibri"/>
                <a:cs typeface="Calibri"/>
              </a:rPr>
              <a:t>a we</a:t>
            </a:r>
            <a:r>
              <a:rPr sz="2400" b="1" i="1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i="1" dirty="0" err="1" smtClean="0">
                <a:solidFill>
                  <a:srgbClr val="0070C0"/>
                </a:solidFill>
                <a:latin typeface="Calibri"/>
                <a:cs typeface="Calibri"/>
              </a:rPr>
              <a:t>ws</a:t>
            </a:r>
            <a:r>
              <a:rPr sz="2400" b="1" i="1" spc="5" dirty="0" err="1" smtClean="0">
                <a:solidFill>
                  <a:srgbClr val="0070C0"/>
                </a:solidFill>
                <a:latin typeface="Calibri"/>
                <a:cs typeface="Calibri"/>
              </a:rPr>
              <a:t>z</a:t>
            </a:r>
            <a:r>
              <a:rPr sz="2400" b="1" i="1" dirty="0" err="1" smtClean="0">
                <a:solidFill>
                  <a:srgbClr val="0070C0"/>
                </a:solidFill>
                <a:latin typeface="Calibri"/>
                <a:cs typeface="Calibri"/>
              </a:rPr>
              <a:t>ys</a:t>
            </a:r>
            <a:r>
              <a:rPr sz="2400" b="1" i="1" spc="-5" dirty="0" err="1" smtClean="0">
                <a:solidFill>
                  <a:srgbClr val="0070C0"/>
                </a:solidFill>
                <a:latin typeface="Calibri"/>
                <a:cs typeface="Calibri"/>
              </a:rPr>
              <a:t>t</a:t>
            </a:r>
            <a:r>
              <a:rPr sz="2400" b="1" i="1" dirty="0" err="1" smtClean="0">
                <a:solidFill>
                  <a:srgbClr val="0070C0"/>
                </a:solidFill>
                <a:latin typeface="Calibri"/>
                <a:cs typeface="Calibri"/>
              </a:rPr>
              <a:t>k</a:t>
            </a:r>
            <a:r>
              <a:rPr sz="2400" b="1" i="1" spc="-5" dirty="0" err="1" smtClean="0">
                <a:solidFill>
                  <a:srgbClr val="0070C0"/>
                </a:solidFill>
                <a:latin typeface="Calibri"/>
                <a:cs typeface="Calibri"/>
              </a:rPr>
              <a:t>ic</a:t>
            </a:r>
            <a:r>
              <a:rPr sz="2400" b="1" i="1" dirty="0" err="1" smtClean="0">
                <a:solidFill>
                  <a:srgbClr val="0070C0"/>
                </a:solidFill>
                <a:latin typeface="Calibri"/>
                <a:cs typeface="Calibri"/>
              </a:rPr>
              <a:t>h</a:t>
            </a:r>
            <a:r>
              <a:rPr lang="pl-PL" sz="2400" b="1" i="1" dirty="0">
                <a:solidFill>
                  <a:srgbClr val="0070C0"/>
                </a:solidFill>
                <a:cs typeface="Calibri"/>
              </a:rPr>
              <a:t> sy</a:t>
            </a:r>
            <a:r>
              <a:rPr lang="pl-PL" sz="2400" b="1" i="1" spc="-5" dirty="0">
                <a:solidFill>
                  <a:srgbClr val="0070C0"/>
                </a:solidFill>
                <a:cs typeface="Calibri"/>
              </a:rPr>
              <a:t>t</a:t>
            </a:r>
            <a:r>
              <a:rPr lang="pl-PL" sz="2400" b="1" i="1" spc="-20" dirty="0">
                <a:solidFill>
                  <a:srgbClr val="0070C0"/>
                </a:solidFill>
                <a:cs typeface="Calibri"/>
              </a:rPr>
              <a:t>u</a:t>
            </a:r>
            <a:r>
              <a:rPr lang="pl-PL" sz="2400" b="1" i="1" dirty="0">
                <a:solidFill>
                  <a:srgbClr val="0070C0"/>
                </a:solidFill>
                <a:cs typeface="Calibri"/>
              </a:rPr>
              <a:t>a</a:t>
            </a:r>
            <a:r>
              <a:rPr lang="pl-PL" sz="2400" b="1" i="1" spc="-5" dirty="0">
                <a:solidFill>
                  <a:srgbClr val="0070C0"/>
                </a:solidFill>
                <a:cs typeface="Calibri"/>
              </a:rPr>
              <a:t>c</a:t>
            </a:r>
            <a:r>
              <a:rPr lang="pl-PL" sz="2400" b="1" i="1" spc="-15" dirty="0">
                <a:solidFill>
                  <a:srgbClr val="0070C0"/>
                </a:solidFill>
                <a:cs typeface="Calibri"/>
              </a:rPr>
              <a:t>j</a:t>
            </a:r>
            <a:r>
              <a:rPr lang="pl-PL" sz="2400" b="1" i="1" dirty="0">
                <a:solidFill>
                  <a:srgbClr val="0070C0"/>
                </a:solidFill>
                <a:cs typeface="Calibri"/>
              </a:rPr>
              <a:t>a</a:t>
            </a:r>
            <a:r>
              <a:rPr lang="pl-PL" sz="2400" b="1" i="1" spc="-5" dirty="0">
                <a:solidFill>
                  <a:srgbClr val="0070C0"/>
                </a:solidFill>
                <a:cs typeface="Calibri"/>
              </a:rPr>
              <a:t>c</a:t>
            </a:r>
            <a:r>
              <a:rPr lang="pl-PL" sz="2400" b="1" i="1" dirty="0">
                <a:solidFill>
                  <a:srgbClr val="0070C0"/>
                </a:solidFill>
                <a:cs typeface="Calibri"/>
              </a:rPr>
              <a:t>h</a:t>
            </a:r>
            <a:r>
              <a:rPr lang="pl-PL" sz="2400" b="1" i="1" spc="-20" dirty="0">
                <a:solidFill>
                  <a:srgbClr val="0070C0"/>
                </a:solidFill>
                <a:cs typeface="Calibri"/>
              </a:rPr>
              <a:t> ż</a:t>
            </a:r>
            <a:r>
              <a:rPr lang="pl-PL" sz="2400" b="1" i="1" spc="-15" dirty="0">
                <a:solidFill>
                  <a:srgbClr val="0070C0"/>
                </a:solidFill>
                <a:cs typeface="Calibri"/>
              </a:rPr>
              <a:t>y</a:t>
            </a:r>
            <a:r>
              <a:rPr lang="pl-PL" sz="2400" b="1" i="1" spc="-20" dirty="0">
                <a:solidFill>
                  <a:srgbClr val="0070C0"/>
                </a:solidFill>
                <a:cs typeface="Calibri"/>
              </a:rPr>
              <a:t>c</a:t>
            </a:r>
            <a:r>
              <a:rPr lang="pl-PL" sz="2400" b="1" i="1" spc="-5" dirty="0">
                <a:solidFill>
                  <a:srgbClr val="0070C0"/>
                </a:solidFill>
                <a:cs typeface="Calibri"/>
              </a:rPr>
              <a:t>i</a:t>
            </a:r>
            <a:r>
              <a:rPr lang="pl-PL" sz="2400" b="1" i="1" spc="-20" dirty="0">
                <a:solidFill>
                  <a:srgbClr val="0070C0"/>
                </a:solidFill>
                <a:cs typeface="Calibri"/>
              </a:rPr>
              <a:t>o</a:t>
            </a:r>
            <a:r>
              <a:rPr lang="pl-PL" sz="2400" b="1" i="1" spc="-15" dirty="0">
                <a:solidFill>
                  <a:srgbClr val="0070C0"/>
                </a:solidFill>
                <a:cs typeface="Calibri"/>
              </a:rPr>
              <a:t>w</a:t>
            </a:r>
            <a:r>
              <a:rPr lang="pl-PL" sz="2400" b="1" i="1" dirty="0">
                <a:solidFill>
                  <a:srgbClr val="0070C0"/>
                </a:solidFill>
                <a:cs typeface="Calibri"/>
              </a:rPr>
              <a:t>y</a:t>
            </a:r>
            <a:r>
              <a:rPr lang="pl-PL" sz="2400" b="1" i="1" spc="-20" dirty="0">
                <a:solidFill>
                  <a:srgbClr val="0070C0"/>
                </a:solidFill>
                <a:cs typeface="Calibri"/>
              </a:rPr>
              <a:t>ch</a:t>
            </a:r>
            <a:r>
              <a:rPr lang="pl-PL" sz="2400" b="1" i="1" dirty="0">
                <a:solidFill>
                  <a:srgbClr val="0070C0"/>
                </a:solidFill>
                <a:cs typeface="Calibri"/>
              </a:rPr>
              <a:t>.</a:t>
            </a:r>
            <a:endParaRPr lang="pl-PL" sz="2400" dirty="0">
              <a:cs typeface="Calibri"/>
            </a:endParaRPr>
          </a:p>
          <a:p>
            <a:pPr marL="83820">
              <a:lnSpc>
                <a:spcPct val="100000"/>
              </a:lnSpc>
              <a:spcBef>
                <a:spcPts val="1125"/>
              </a:spcBef>
            </a:pP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22829A2A-C6E1-48FE-83A1-17BD90AEB6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16763" y="1403947"/>
            <a:ext cx="914479" cy="914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765</Words>
  <Application>Microsoft Office PowerPoint</Application>
  <PresentationFormat>Niestandardowy</PresentationFormat>
  <Paragraphs>96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Office Theme</vt:lpstr>
      <vt:lpstr>Tema de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Osiągnięcie i znaczenie podejmowania decyzji dla przedsiębiorców</vt:lpstr>
      <vt:lpstr>Prezentacja programu PowerPoint</vt:lpstr>
      <vt:lpstr>Prezentacja programu PowerPoint</vt:lpstr>
      <vt:lpstr>Prezentacja programu PowerPoint</vt:lpstr>
      <vt:lpstr>Jak dobry jest twój proces podejmowania decyzji jako przedsiębiorcy?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Tanase</dc:creator>
  <cp:lastModifiedBy>Maciej Dymacz</cp:lastModifiedBy>
  <cp:revision>4</cp:revision>
  <dcterms:created xsi:type="dcterms:W3CDTF">2019-06-28T23:11:28Z</dcterms:created>
  <dcterms:modified xsi:type="dcterms:W3CDTF">2019-06-28T21:42:59Z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2019-06-28T00:00:00Z</vt:filetime>
  </property>
  <property fmtid="{D5CDD505-2E9C-101B-9397-08002B2CF9AE}" pid="3" name="LastSaved">
    <vt:filetime>2019-06-28T00:00:00Z</vt:filetime>
  </property>
</Properties>
</file>